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0" r:id="rId1"/>
    <p:sldMasterId id="2147483797" r:id="rId2"/>
    <p:sldMasterId id="2147483877" r:id="rId3"/>
    <p:sldMasterId id="2147484150" r:id="rId4"/>
  </p:sldMasterIdLst>
  <p:notesMasterIdLst>
    <p:notesMasterId r:id="rId15"/>
  </p:notesMasterIdLst>
  <p:handoutMasterIdLst>
    <p:handoutMasterId r:id="rId16"/>
  </p:handoutMasterIdLst>
  <p:sldIdLst>
    <p:sldId id="421" r:id="rId5"/>
    <p:sldId id="444" r:id="rId6"/>
    <p:sldId id="447" r:id="rId7"/>
    <p:sldId id="436" r:id="rId8"/>
    <p:sldId id="420" r:id="rId9"/>
    <p:sldId id="449" r:id="rId10"/>
    <p:sldId id="446" r:id="rId11"/>
    <p:sldId id="437" r:id="rId12"/>
    <p:sldId id="448" r:id="rId13"/>
    <p:sldId id="450" r:id="rId14"/>
  </p:sldIdLst>
  <p:sldSz cx="9144000" cy="6858000" type="screen4x3"/>
  <p:notesSz cx="7010400" cy="9296400"/>
  <p:defaultTextStyle>
    <a:defPPr>
      <a:defRPr lang="en-US"/>
    </a:defPPr>
    <a:lvl1pPr marL="0" algn="l" defTabSz="446693" rtl="0" eaLnBrk="1" latinLnBrk="0" hangingPunct="1">
      <a:defRPr sz="1800" kern="1200">
        <a:solidFill>
          <a:schemeClr val="tx1"/>
        </a:solidFill>
        <a:latin typeface="+mn-lt"/>
        <a:ea typeface="+mn-ea"/>
        <a:cs typeface="+mn-cs"/>
      </a:defRPr>
    </a:lvl1pPr>
    <a:lvl2pPr marL="446693" algn="l" defTabSz="446693" rtl="0" eaLnBrk="1" latinLnBrk="0" hangingPunct="1">
      <a:defRPr sz="1800" kern="1200">
        <a:solidFill>
          <a:schemeClr val="tx1"/>
        </a:solidFill>
        <a:latin typeface="+mn-lt"/>
        <a:ea typeface="+mn-ea"/>
        <a:cs typeface="+mn-cs"/>
      </a:defRPr>
    </a:lvl2pPr>
    <a:lvl3pPr marL="893413" algn="l" defTabSz="446693" rtl="0" eaLnBrk="1" latinLnBrk="0" hangingPunct="1">
      <a:defRPr sz="1800" kern="1200">
        <a:solidFill>
          <a:schemeClr val="tx1"/>
        </a:solidFill>
        <a:latin typeface="+mn-lt"/>
        <a:ea typeface="+mn-ea"/>
        <a:cs typeface="+mn-cs"/>
      </a:defRPr>
    </a:lvl3pPr>
    <a:lvl4pPr marL="1340111" algn="l" defTabSz="446693" rtl="0" eaLnBrk="1" latinLnBrk="0" hangingPunct="1">
      <a:defRPr sz="1800" kern="1200">
        <a:solidFill>
          <a:schemeClr val="tx1"/>
        </a:solidFill>
        <a:latin typeface="+mn-lt"/>
        <a:ea typeface="+mn-ea"/>
        <a:cs typeface="+mn-cs"/>
      </a:defRPr>
    </a:lvl4pPr>
    <a:lvl5pPr marL="1786836" algn="l" defTabSz="446693" rtl="0" eaLnBrk="1" latinLnBrk="0" hangingPunct="1">
      <a:defRPr sz="1800" kern="1200">
        <a:solidFill>
          <a:schemeClr val="tx1"/>
        </a:solidFill>
        <a:latin typeface="+mn-lt"/>
        <a:ea typeface="+mn-ea"/>
        <a:cs typeface="+mn-cs"/>
      </a:defRPr>
    </a:lvl5pPr>
    <a:lvl6pPr marL="2233548" algn="l" defTabSz="446693" rtl="0" eaLnBrk="1" latinLnBrk="0" hangingPunct="1">
      <a:defRPr sz="1800" kern="1200">
        <a:solidFill>
          <a:schemeClr val="tx1"/>
        </a:solidFill>
        <a:latin typeface="+mn-lt"/>
        <a:ea typeface="+mn-ea"/>
        <a:cs typeface="+mn-cs"/>
      </a:defRPr>
    </a:lvl6pPr>
    <a:lvl7pPr marL="2680261" algn="l" defTabSz="446693" rtl="0" eaLnBrk="1" latinLnBrk="0" hangingPunct="1">
      <a:defRPr sz="1800" kern="1200">
        <a:solidFill>
          <a:schemeClr val="tx1"/>
        </a:solidFill>
        <a:latin typeface="+mn-lt"/>
        <a:ea typeface="+mn-ea"/>
        <a:cs typeface="+mn-cs"/>
      </a:defRPr>
    </a:lvl7pPr>
    <a:lvl8pPr marL="3126960" algn="l" defTabSz="446693" rtl="0" eaLnBrk="1" latinLnBrk="0" hangingPunct="1">
      <a:defRPr sz="1800" kern="1200">
        <a:solidFill>
          <a:schemeClr val="tx1"/>
        </a:solidFill>
        <a:latin typeface="+mn-lt"/>
        <a:ea typeface="+mn-ea"/>
        <a:cs typeface="+mn-cs"/>
      </a:defRPr>
    </a:lvl8pPr>
    <a:lvl9pPr marL="3573669" algn="l" defTabSz="44669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E02BDC-FE61-485D-98EE-D24E2AA8F72D}">
          <p14:sldIdLst>
            <p14:sldId id="421"/>
            <p14:sldId id="444"/>
            <p14:sldId id="447"/>
            <p14:sldId id="436"/>
            <p14:sldId id="420"/>
            <p14:sldId id="449"/>
            <p14:sldId id="446"/>
            <p14:sldId id="437"/>
            <p14:sldId id="448"/>
            <p14:sldId id="450"/>
          </p14:sldIdLst>
        </p14:section>
        <p14:section name="Untitled Section" id="{8DA6C4C9-133A-479E-A135-8A96507AC2A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513"/>
    <a:srgbClr val="8A1D04"/>
    <a:srgbClr val="4D1434"/>
    <a:srgbClr val="C7C3BD"/>
    <a:srgbClr val="5E86E0"/>
    <a:srgbClr val="66D8D3"/>
    <a:srgbClr val="837F4F"/>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7" autoAdjust="0"/>
    <p:restoredTop sz="94660"/>
  </p:normalViewPr>
  <p:slideViewPr>
    <p:cSldViewPr snapToGrid="0" snapToObjects="1">
      <p:cViewPr varScale="1">
        <p:scale>
          <a:sx n="73" d="100"/>
          <a:sy n="73" d="100"/>
        </p:scale>
        <p:origin x="1194" y="72"/>
      </p:cViewPr>
      <p:guideLst>
        <p:guide orient="horz" pos="2160"/>
        <p:guide pos="2880"/>
      </p:guideLst>
    </p:cSldViewPr>
  </p:slideViewPr>
  <p:notesTextViewPr>
    <p:cViewPr>
      <p:scale>
        <a:sx n="3" d="2"/>
        <a:sy n="3" d="2"/>
      </p:scale>
      <p:origin x="0" y="0"/>
    </p:cViewPr>
  </p:notesTextViewPr>
  <p:sorterViewPr>
    <p:cViewPr>
      <p:scale>
        <a:sx n="160" d="100"/>
        <a:sy n="160" d="100"/>
      </p:scale>
      <p:origin x="0" y="-15696"/>
    </p:cViewPr>
  </p:sorterViewPr>
  <p:notesViewPr>
    <p:cSldViewPr snapToGrid="0" snapToObjects="1">
      <p:cViewPr varScale="1">
        <p:scale>
          <a:sx n="84" d="100"/>
          <a:sy n="84" d="100"/>
        </p:scale>
        <p:origin x="298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1" tIns="46581" rIns="93161" bIns="46581"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1" tIns="46581" rIns="93161" bIns="46581" rtlCol="0"/>
          <a:lstStyle>
            <a:lvl1pPr algn="r">
              <a:defRPr sz="1200"/>
            </a:lvl1pPr>
          </a:lstStyle>
          <a:p>
            <a:fld id="{5F92AAFA-E7AB-A044-A07F-A357F5BB4E6B}" type="datetimeFigureOut">
              <a:rPr lang="en-US" smtClean="0"/>
              <a:t>2/28/2019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1" tIns="46581" rIns="93161" bIns="465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1" tIns="46581" rIns="93161" bIns="46581" rtlCol="0" anchor="b"/>
          <a:lstStyle>
            <a:lvl1pPr algn="r">
              <a:defRPr sz="1200"/>
            </a:lvl1pPr>
          </a:lstStyle>
          <a:p>
            <a:fld id="{30B08531-FB2E-B240-95B9-1BF6DCE1B85D}" type="slidenum">
              <a:rPr lang="en-US" smtClean="0"/>
              <a:t>‹#›</a:t>
            </a:fld>
            <a:endParaRPr lang="en-US" dirty="0"/>
          </a:p>
        </p:txBody>
      </p:sp>
    </p:spTree>
    <p:extLst>
      <p:ext uri="{BB962C8B-B14F-4D97-AF65-F5344CB8AC3E}">
        <p14:creationId xmlns:p14="http://schemas.microsoft.com/office/powerpoint/2010/main" val="36645228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1" tIns="46581" rIns="93161" bIns="46581"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1" tIns="46581" rIns="93161" bIns="46581" rtlCol="0"/>
          <a:lstStyle>
            <a:lvl1pPr algn="r">
              <a:defRPr sz="1200"/>
            </a:lvl1pPr>
          </a:lstStyle>
          <a:p>
            <a:fld id="{F20C4EAE-F5E6-4345-9C51-9D3C04F9AD3D}" type="datetimeFigureOut">
              <a:rPr lang="en-US" smtClean="0"/>
              <a:t>2/28/2019</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61" tIns="46581" rIns="93161" bIns="46581"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1" tIns="46581" rIns="93161" bIns="465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1" tIns="46581" rIns="93161"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1" tIns="46581" rIns="93161" bIns="46581" rtlCol="0" anchor="b"/>
          <a:lstStyle>
            <a:lvl1pPr algn="r">
              <a:defRPr sz="1200"/>
            </a:lvl1pPr>
          </a:lstStyle>
          <a:p>
            <a:fld id="{9B0ADBDE-AB1D-7445-B603-0A030B7C1856}" type="slidenum">
              <a:rPr lang="en-US" smtClean="0"/>
              <a:t>‹#›</a:t>
            </a:fld>
            <a:endParaRPr lang="en-US" dirty="0"/>
          </a:p>
        </p:txBody>
      </p:sp>
    </p:spTree>
    <p:extLst>
      <p:ext uri="{BB962C8B-B14F-4D97-AF65-F5344CB8AC3E}">
        <p14:creationId xmlns:p14="http://schemas.microsoft.com/office/powerpoint/2010/main" val="1980510174"/>
      </p:ext>
    </p:extLst>
  </p:cSld>
  <p:clrMap bg1="lt1" tx1="dk1" bg2="lt2" tx2="dk2" accent1="accent1" accent2="accent2" accent3="accent3" accent4="accent4" accent5="accent5" accent6="accent6" hlink="hlink" folHlink="folHlink"/>
  <p:hf sldNum="0" hdr="0" ftr="0" dt="0"/>
  <p:notesStyle>
    <a:lvl1pPr marL="0" algn="l" defTabSz="446693" rtl="0" eaLnBrk="1" latinLnBrk="0" hangingPunct="1">
      <a:defRPr sz="1200" kern="1200">
        <a:solidFill>
          <a:schemeClr val="tx1"/>
        </a:solidFill>
        <a:latin typeface="+mn-lt"/>
        <a:ea typeface="+mn-ea"/>
        <a:cs typeface="+mn-cs"/>
      </a:defRPr>
    </a:lvl1pPr>
    <a:lvl2pPr marL="446693" algn="l" defTabSz="446693" rtl="0" eaLnBrk="1" latinLnBrk="0" hangingPunct="1">
      <a:defRPr sz="1200" kern="1200">
        <a:solidFill>
          <a:schemeClr val="tx1"/>
        </a:solidFill>
        <a:latin typeface="+mn-lt"/>
        <a:ea typeface="+mn-ea"/>
        <a:cs typeface="+mn-cs"/>
      </a:defRPr>
    </a:lvl2pPr>
    <a:lvl3pPr marL="893413" algn="l" defTabSz="446693" rtl="0" eaLnBrk="1" latinLnBrk="0" hangingPunct="1">
      <a:defRPr sz="1200" kern="1200">
        <a:solidFill>
          <a:schemeClr val="tx1"/>
        </a:solidFill>
        <a:latin typeface="+mn-lt"/>
        <a:ea typeface="+mn-ea"/>
        <a:cs typeface="+mn-cs"/>
      </a:defRPr>
    </a:lvl3pPr>
    <a:lvl4pPr marL="1340111" algn="l" defTabSz="446693" rtl="0" eaLnBrk="1" latinLnBrk="0" hangingPunct="1">
      <a:defRPr sz="1200" kern="1200">
        <a:solidFill>
          <a:schemeClr val="tx1"/>
        </a:solidFill>
        <a:latin typeface="+mn-lt"/>
        <a:ea typeface="+mn-ea"/>
        <a:cs typeface="+mn-cs"/>
      </a:defRPr>
    </a:lvl4pPr>
    <a:lvl5pPr marL="1786836" algn="l" defTabSz="446693" rtl="0" eaLnBrk="1" latinLnBrk="0" hangingPunct="1">
      <a:defRPr sz="1200" kern="1200">
        <a:solidFill>
          <a:schemeClr val="tx1"/>
        </a:solidFill>
        <a:latin typeface="+mn-lt"/>
        <a:ea typeface="+mn-ea"/>
        <a:cs typeface="+mn-cs"/>
      </a:defRPr>
    </a:lvl5pPr>
    <a:lvl6pPr marL="2233548" algn="l" defTabSz="446693" rtl="0" eaLnBrk="1" latinLnBrk="0" hangingPunct="1">
      <a:defRPr sz="1200" kern="1200">
        <a:solidFill>
          <a:schemeClr val="tx1"/>
        </a:solidFill>
        <a:latin typeface="+mn-lt"/>
        <a:ea typeface="+mn-ea"/>
        <a:cs typeface="+mn-cs"/>
      </a:defRPr>
    </a:lvl6pPr>
    <a:lvl7pPr marL="2680261" algn="l" defTabSz="446693" rtl="0" eaLnBrk="1" latinLnBrk="0" hangingPunct="1">
      <a:defRPr sz="1200" kern="1200">
        <a:solidFill>
          <a:schemeClr val="tx1"/>
        </a:solidFill>
        <a:latin typeface="+mn-lt"/>
        <a:ea typeface="+mn-ea"/>
        <a:cs typeface="+mn-cs"/>
      </a:defRPr>
    </a:lvl7pPr>
    <a:lvl8pPr marL="3126960" algn="l" defTabSz="446693" rtl="0" eaLnBrk="1" latinLnBrk="0" hangingPunct="1">
      <a:defRPr sz="1200" kern="1200">
        <a:solidFill>
          <a:schemeClr val="tx1"/>
        </a:solidFill>
        <a:latin typeface="+mn-lt"/>
        <a:ea typeface="+mn-ea"/>
        <a:cs typeface="+mn-cs"/>
      </a:defRPr>
    </a:lvl8pPr>
    <a:lvl9pPr marL="3573669" algn="l" defTabSz="44669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6987" y="4399138"/>
            <a:ext cx="6858000" cy="531228"/>
          </a:xfrm>
        </p:spPr>
        <p:txBody>
          <a:bodyPr/>
          <a:lstStyle>
            <a:lvl1pPr marL="0" indent="0" algn="ctr">
              <a:buNone/>
              <a:defRPr sz="2400">
                <a:solidFill>
                  <a:srgbClr val="8A1D04"/>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2" name="Rectangle 11"/>
          <p:cNvSpPr/>
          <p:nvPr userDrawn="1"/>
        </p:nvSpPr>
        <p:spPr>
          <a:xfrm>
            <a:off x="-1756228" y="762000"/>
            <a:ext cx="1436914" cy="838200"/>
          </a:xfrm>
          <a:prstGeom prst="rect">
            <a:avLst/>
          </a:prstGeom>
          <a:solidFill>
            <a:srgbClr val="8A1D04"/>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138</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a:t>
            </a:r>
          </a:p>
        </p:txBody>
      </p:sp>
      <p:sp>
        <p:nvSpPr>
          <p:cNvPr id="13" name="Rectangle 12"/>
          <p:cNvSpPr/>
          <p:nvPr userDrawn="1"/>
        </p:nvSpPr>
        <p:spPr>
          <a:xfrm>
            <a:off x="-1756228" y="3108960"/>
            <a:ext cx="1436914" cy="838200"/>
          </a:xfrm>
          <a:prstGeom prst="rect">
            <a:avLst/>
          </a:prstGeom>
          <a:solidFill>
            <a:srgbClr val="3B3731"/>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55</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49</a:t>
            </a:r>
          </a:p>
        </p:txBody>
      </p:sp>
      <p:sp>
        <p:nvSpPr>
          <p:cNvPr id="14" name="Rectangle 13"/>
          <p:cNvSpPr/>
          <p:nvPr userDrawn="1"/>
        </p:nvSpPr>
        <p:spPr>
          <a:xfrm>
            <a:off x="-1756228" y="1935480"/>
            <a:ext cx="1436914" cy="838200"/>
          </a:xfrm>
          <a:prstGeom prst="rect">
            <a:avLst/>
          </a:prstGeom>
          <a:solidFill>
            <a:srgbClr val="AAA399"/>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170</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163</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153</a:t>
            </a:r>
          </a:p>
        </p:txBody>
      </p:sp>
      <p:sp>
        <p:nvSpPr>
          <p:cNvPr id="15" name="Rectangle 14"/>
          <p:cNvSpPr/>
          <p:nvPr userDrawn="1"/>
        </p:nvSpPr>
        <p:spPr>
          <a:xfrm>
            <a:off x="-1756228" y="4282440"/>
            <a:ext cx="1436914" cy="838200"/>
          </a:xfrm>
          <a:prstGeom prst="rect">
            <a:avLst/>
          </a:prstGeom>
          <a:solidFill>
            <a:srgbClr val="756D6C"/>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117</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108</a:t>
            </a:r>
          </a:p>
        </p:txBody>
      </p:sp>
      <p:sp>
        <p:nvSpPr>
          <p:cNvPr id="16" name="Rectangle 15"/>
          <p:cNvSpPr/>
          <p:nvPr userDrawn="1"/>
        </p:nvSpPr>
        <p:spPr>
          <a:xfrm>
            <a:off x="-1756228" y="5455920"/>
            <a:ext cx="1436914" cy="838200"/>
          </a:xfrm>
          <a:prstGeom prst="rect">
            <a:avLst/>
          </a:prstGeom>
          <a:solidFill>
            <a:srgbClr val="C7C3BD"/>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199</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195</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189</a:t>
            </a:r>
          </a:p>
        </p:txBody>
      </p:sp>
      <p:pic>
        <p:nvPicPr>
          <p:cNvPr id="27" name="Picture 26" descr="http://www.scottroofingco.com/images/uploads/shingle_roof2.jpg"/>
          <p:cNvPicPr>
            <a:picLocks noChangeAspect="1" noChangeArrowheads="1"/>
          </p:cNvPicPr>
          <p:nvPr userDrawn="1"/>
        </p:nvPicPr>
        <p:blipFill>
          <a:blip r:embed="rId2" cstate="print"/>
          <a:srcRect/>
          <a:stretch>
            <a:fillRect/>
          </a:stretch>
        </p:blipFill>
        <p:spPr bwMode="auto">
          <a:xfrm>
            <a:off x="5286262" y="345984"/>
            <a:ext cx="3651575" cy="2459736"/>
          </a:xfrm>
          <a:prstGeom prst="rect">
            <a:avLst/>
          </a:prstGeom>
          <a:noFill/>
        </p:spPr>
      </p:pic>
      <p:pic>
        <p:nvPicPr>
          <p:cNvPr id="28" name="Picture 27" descr="http://roofing.owenscorning.com/images/shingles/beauty/large/Berkshire.jpg"/>
          <p:cNvPicPr>
            <a:picLocks noChangeAspect="1" noChangeArrowheads="1"/>
          </p:cNvPicPr>
          <p:nvPr userDrawn="1"/>
        </p:nvPicPr>
        <p:blipFill>
          <a:blip r:embed="rId3" cstate="print"/>
          <a:srcRect/>
          <a:stretch>
            <a:fillRect/>
          </a:stretch>
        </p:blipFill>
        <p:spPr bwMode="auto">
          <a:xfrm>
            <a:off x="1990511" y="345984"/>
            <a:ext cx="4046350" cy="2414016"/>
          </a:xfrm>
          <a:prstGeom prst="rect">
            <a:avLst/>
          </a:prstGeom>
          <a:noFill/>
        </p:spPr>
      </p:pic>
      <p:pic>
        <p:nvPicPr>
          <p:cNvPr id="29" name="Picture 28" descr="http://www.brandstetterroofing.com/index_files/presidential-shake-roof.jpg"/>
          <p:cNvPicPr>
            <a:picLocks noChangeArrowheads="1"/>
          </p:cNvPicPr>
          <p:nvPr userDrawn="1"/>
        </p:nvPicPr>
        <p:blipFill>
          <a:blip r:embed="rId4" cstate="print"/>
          <a:srcRect/>
          <a:stretch>
            <a:fillRect/>
          </a:stretch>
        </p:blipFill>
        <p:spPr bwMode="auto">
          <a:xfrm>
            <a:off x="219365" y="345984"/>
            <a:ext cx="2706624" cy="2414016"/>
          </a:xfrm>
          <a:prstGeom prst="rect">
            <a:avLst/>
          </a:prstGeom>
          <a:noFill/>
        </p:spPr>
      </p:pic>
      <p:cxnSp>
        <p:nvCxnSpPr>
          <p:cNvPr id="31" name="Straight Connector 30"/>
          <p:cNvCxnSpPr/>
          <p:nvPr userDrawn="1"/>
        </p:nvCxnSpPr>
        <p:spPr>
          <a:xfrm>
            <a:off x="2948139" y="286416"/>
            <a:ext cx="0" cy="258183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6049818" y="194074"/>
            <a:ext cx="0" cy="258183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5"/>
          <p:cNvSpPr>
            <a:spLocks noChangeArrowheads="1"/>
          </p:cNvSpPr>
          <p:nvPr userDrawn="1"/>
        </p:nvSpPr>
        <p:spPr bwMode="auto">
          <a:xfrm>
            <a:off x="206390" y="2736634"/>
            <a:ext cx="8731250" cy="1232603"/>
          </a:xfrm>
          <a:prstGeom prst="rect">
            <a:avLst/>
          </a:prstGeom>
          <a:gradFill flip="none" rotWithShape="1">
            <a:gsLst>
              <a:gs pos="0">
                <a:srgbClr val="AAA399">
                  <a:shade val="30000"/>
                  <a:satMod val="115000"/>
                </a:srgbClr>
              </a:gs>
              <a:gs pos="50000">
                <a:srgbClr val="AAA399">
                  <a:shade val="67500"/>
                  <a:satMod val="115000"/>
                </a:srgbClr>
              </a:gs>
              <a:gs pos="100000">
                <a:srgbClr val="AAA399">
                  <a:shade val="100000"/>
                  <a:satMod val="115000"/>
                </a:srgbClr>
              </a:gs>
            </a:gsLst>
            <a:path path="circle">
              <a:fillToRect l="100000" b="100000"/>
            </a:path>
            <a:tileRect t="-100000" r="-100000"/>
          </a:gradFill>
          <a:ln w="9525">
            <a:noFill/>
            <a:miter lim="800000"/>
            <a:headEnd/>
            <a:tailEnd/>
          </a:ln>
        </p:spPr>
        <p:txBody>
          <a:bodyPr lIns="80217" tIns="40111" rIns="80217" bIns="40111"/>
          <a:lstStyle/>
          <a:p>
            <a:pPr defTabSz="893413" eaLnBrk="0" fontAlgn="base" hangingPunct="0">
              <a:spcBef>
                <a:spcPct val="0"/>
              </a:spcBef>
              <a:spcAft>
                <a:spcPct val="0"/>
              </a:spcAft>
            </a:pPr>
            <a:endParaRPr lang="en-US" sz="2200" b="1" dirty="0">
              <a:solidFill>
                <a:prstClr val="black"/>
              </a:solidFill>
              <a:latin typeface="Arial Narrow" pitchFamily="34" charset="0"/>
              <a:cs typeface="Arial" charset="0"/>
            </a:endParaRPr>
          </a:p>
        </p:txBody>
      </p:sp>
      <p:sp>
        <p:nvSpPr>
          <p:cNvPr id="34" name="Rectangle 5"/>
          <p:cNvSpPr>
            <a:spLocks noChangeArrowheads="1"/>
          </p:cNvSpPr>
          <p:nvPr userDrawn="1"/>
        </p:nvSpPr>
        <p:spPr bwMode="auto">
          <a:xfrm rot="10800000">
            <a:off x="206390" y="3965342"/>
            <a:ext cx="8731250" cy="161365"/>
          </a:xfrm>
          <a:prstGeom prst="rect">
            <a:avLst/>
          </a:prstGeom>
          <a:gradFill flip="none" rotWithShape="1">
            <a:gsLst>
              <a:gs pos="0">
                <a:srgbClr val="8B1D04"/>
              </a:gs>
              <a:gs pos="63000">
                <a:srgbClr val="8B1D04">
                  <a:alpha val="72000"/>
                  <a:lumMod val="100000"/>
                </a:srgbClr>
              </a:gs>
              <a:gs pos="96000">
                <a:schemeClr val="bg1"/>
              </a:gs>
            </a:gsLst>
            <a:lin ang="0" scaled="1"/>
            <a:tileRect/>
          </a:gradFill>
          <a:ln w="9525">
            <a:noFill/>
            <a:miter lim="800000"/>
            <a:headEnd/>
            <a:tailEnd/>
          </a:ln>
        </p:spPr>
        <p:txBody>
          <a:bodyPr lIns="80217" tIns="40111" rIns="80217" bIns="40111"/>
          <a:lstStyle/>
          <a:p>
            <a:pPr defTabSz="893413" eaLnBrk="0" fontAlgn="base" hangingPunct="0">
              <a:spcBef>
                <a:spcPct val="0"/>
              </a:spcBef>
              <a:spcAft>
                <a:spcPct val="0"/>
              </a:spcAft>
            </a:pPr>
            <a:endParaRPr lang="en-US" sz="2200" b="1" dirty="0">
              <a:solidFill>
                <a:prstClr val="black"/>
              </a:solidFill>
              <a:latin typeface="Arial Narrow" pitchFamily="34" charset="0"/>
              <a:cs typeface="Arial" charset="0"/>
            </a:endParaRPr>
          </a:p>
        </p:txBody>
      </p:sp>
      <p:cxnSp>
        <p:nvCxnSpPr>
          <p:cNvPr id="35" name="Straight Connector 34"/>
          <p:cNvCxnSpPr/>
          <p:nvPr userDrawn="1"/>
        </p:nvCxnSpPr>
        <p:spPr>
          <a:xfrm>
            <a:off x="182418" y="2761547"/>
            <a:ext cx="8811491"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2" descr="srs-JPE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13971" r="14430" b="21875"/>
          <a:stretch>
            <a:fillRect/>
          </a:stretch>
        </p:blipFill>
        <p:spPr bwMode="auto">
          <a:xfrm>
            <a:off x="180357" y="5910314"/>
            <a:ext cx="1267447" cy="77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628650" y="2830633"/>
            <a:ext cx="7886700" cy="1140151"/>
          </a:xfrm>
        </p:spPr>
        <p:txBody>
          <a:bodyPr/>
          <a:lstStyle>
            <a:lvl1pPr algn="ctr">
              <a:defRPr>
                <a:solidFill>
                  <a:schemeClr val="bg1"/>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2334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Cynthia Lang, Manager of Talent Acquisition 2/10/2018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B8C10-DCB6-44CA-A7D4-32555FFCD4E0}" type="slidenum">
              <a:rPr lang="en-US" smtClean="0"/>
              <a:t>‹#›</a:t>
            </a:fld>
            <a:endParaRPr lang="en-US" dirty="0"/>
          </a:p>
        </p:txBody>
      </p:sp>
      <p:sp>
        <p:nvSpPr>
          <p:cNvPr id="7" name="Rectangle 6"/>
          <p:cNvSpPr/>
          <p:nvPr userDrawn="1"/>
        </p:nvSpPr>
        <p:spPr>
          <a:xfrm>
            <a:off x="-1756228" y="762000"/>
            <a:ext cx="1436914" cy="838200"/>
          </a:xfrm>
          <a:prstGeom prst="rect">
            <a:avLst/>
          </a:prstGeom>
          <a:solidFill>
            <a:srgbClr val="8A1D04"/>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138</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a:t>
            </a:r>
          </a:p>
        </p:txBody>
      </p:sp>
      <p:sp>
        <p:nvSpPr>
          <p:cNvPr id="8" name="Rectangle 7"/>
          <p:cNvSpPr/>
          <p:nvPr userDrawn="1"/>
        </p:nvSpPr>
        <p:spPr>
          <a:xfrm>
            <a:off x="-1756228" y="3108960"/>
            <a:ext cx="1436914" cy="838200"/>
          </a:xfrm>
          <a:prstGeom prst="rect">
            <a:avLst/>
          </a:prstGeom>
          <a:solidFill>
            <a:srgbClr val="3B3731"/>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55</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49</a:t>
            </a:r>
          </a:p>
        </p:txBody>
      </p:sp>
      <p:sp>
        <p:nvSpPr>
          <p:cNvPr id="9" name="Rectangle 8"/>
          <p:cNvSpPr/>
          <p:nvPr userDrawn="1"/>
        </p:nvSpPr>
        <p:spPr>
          <a:xfrm>
            <a:off x="-1756228" y="1935480"/>
            <a:ext cx="1436914" cy="838200"/>
          </a:xfrm>
          <a:prstGeom prst="rect">
            <a:avLst/>
          </a:prstGeom>
          <a:solidFill>
            <a:srgbClr val="AAA399"/>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170</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163</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153</a:t>
            </a:r>
          </a:p>
        </p:txBody>
      </p:sp>
      <p:sp>
        <p:nvSpPr>
          <p:cNvPr id="10" name="Rectangle 9"/>
          <p:cNvSpPr/>
          <p:nvPr userDrawn="1"/>
        </p:nvSpPr>
        <p:spPr>
          <a:xfrm>
            <a:off x="-1756228" y="4282440"/>
            <a:ext cx="1436914" cy="838200"/>
          </a:xfrm>
          <a:prstGeom prst="rect">
            <a:avLst/>
          </a:prstGeom>
          <a:solidFill>
            <a:srgbClr val="756D6C"/>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117</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108</a:t>
            </a:r>
          </a:p>
        </p:txBody>
      </p:sp>
      <p:sp>
        <p:nvSpPr>
          <p:cNvPr id="11" name="Rectangle 10"/>
          <p:cNvSpPr/>
          <p:nvPr userDrawn="1"/>
        </p:nvSpPr>
        <p:spPr>
          <a:xfrm>
            <a:off x="-1756228" y="5455920"/>
            <a:ext cx="1436914" cy="838200"/>
          </a:xfrm>
          <a:prstGeom prst="rect">
            <a:avLst/>
          </a:prstGeom>
          <a:solidFill>
            <a:srgbClr val="C7C3BD"/>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199</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195</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189</a:t>
            </a:r>
          </a:p>
        </p:txBody>
      </p:sp>
    </p:spTree>
    <p:extLst>
      <p:ext uri="{BB962C8B-B14F-4D97-AF65-F5344CB8AC3E}">
        <p14:creationId xmlns:p14="http://schemas.microsoft.com/office/powerpoint/2010/main" val="287876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4065522" y="7019256"/>
            <a:ext cx="1012976" cy="242327"/>
          </a:xfrm>
          <a:prstGeom prst="rect">
            <a:avLst/>
          </a:prstGeom>
        </p:spPr>
        <p:txBody>
          <a:bodyPr lIns="85214" tIns="42669" rIns="85214" bIns="42669" anchor="ctr"/>
          <a:lstStyle>
            <a:lvl1pPr algn="ctr">
              <a:defRPr sz="1100" b="0">
                <a:solidFill>
                  <a:srgbClr val="626464"/>
                </a:solidFill>
                <a:latin typeface="Times New Roman"/>
                <a:cs typeface="Times New Roman"/>
              </a:defRPr>
            </a:lvl1pPr>
          </a:lstStyle>
          <a:p>
            <a:pPr defTabSz="893413" eaLnBrk="0" fontAlgn="base" hangingPunct="0">
              <a:spcBef>
                <a:spcPct val="0"/>
              </a:spcBef>
              <a:spcAft>
                <a:spcPct val="0"/>
              </a:spcAft>
              <a:defRPr/>
            </a:pPr>
            <a:r>
              <a:rPr lang="en-US" dirty="0" smtClean="0">
                <a:latin typeface="Arial Narrow" pitchFamily="34" charset="0"/>
              </a:rPr>
              <a:t> </a:t>
            </a:r>
            <a:fld id="{A733E208-A905-4312-991F-9A4AF955E3E6}" type="slidenum">
              <a:rPr lang="en-US" smtClean="0">
                <a:latin typeface="Arial Narrow" pitchFamily="34" charset="0"/>
              </a:rPr>
              <a:pPr defTabSz="893413" eaLnBrk="0" fontAlgn="base" hangingPunct="0">
                <a:spcBef>
                  <a:spcPct val="0"/>
                </a:spcBef>
                <a:spcAft>
                  <a:spcPct val="0"/>
                </a:spcAft>
                <a:defRPr/>
              </a:pPr>
              <a:t>‹#›</a:t>
            </a:fld>
            <a:endParaRPr lang="en-US" dirty="0">
              <a:latin typeface="Arial Narrow" pitchFamily="34" charset="0"/>
            </a:endParaRPr>
          </a:p>
        </p:txBody>
      </p:sp>
      <p:sp>
        <p:nvSpPr>
          <p:cNvPr id="2" name="Title 1"/>
          <p:cNvSpPr>
            <a:spLocks noGrp="1"/>
          </p:cNvSpPr>
          <p:nvPr>
            <p:ph type="title"/>
          </p:nvPr>
        </p:nvSpPr>
        <p:spPr>
          <a:xfrm>
            <a:off x="338508" y="202449"/>
            <a:ext cx="8600219" cy="746014"/>
          </a:xfrm>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727788" y="1230202"/>
            <a:ext cx="7688423" cy="4562669"/>
          </a:xfrm>
        </p:spPr>
        <p:txBody>
          <a:bodyPr/>
          <a:lstStyle>
            <a:lvl1pPr marL="214356" indent="-214356">
              <a:buClr>
                <a:srgbClr val="8A1D04"/>
              </a:buClr>
              <a:buFont typeface="Wingdings" panose="05000000000000000000" pitchFamily="2" charset="2"/>
              <a:buChar char="§"/>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2"/>
          </p:nvPr>
        </p:nvSpPr>
        <p:spPr>
          <a:xfrm>
            <a:off x="3028950" y="6356350"/>
            <a:ext cx="3086100" cy="365125"/>
          </a:xfrm>
          <a:prstGeom prst="rect">
            <a:avLst/>
          </a:prstGeom>
        </p:spPr>
        <p:txBody>
          <a:bodyPr/>
          <a:lstStyle/>
          <a:p>
            <a:endParaRPr lang="en-US" dirty="0"/>
          </a:p>
        </p:txBody>
      </p:sp>
      <p:sp>
        <p:nvSpPr>
          <p:cNvPr id="10" name="Date Placeholder 6"/>
          <p:cNvSpPr>
            <a:spLocks noGrp="1"/>
          </p:cNvSpPr>
          <p:nvPr>
            <p:ph type="dt" sz="half" idx="13"/>
          </p:nvPr>
        </p:nvSpPr>
        <p:spPr>
          <a:xfrm>
            <a:off x="628650" y="6356350"/>
            <a:ext cx="2057400" cy="365125"/>
          </a:xfrm>
          <a:prstGeom prst="rect">
            <a:avLst/>
          </a:prstGeom>
        </p:spPr>
        <p:txBody>
          <a:bodyPr anchor="b"/>
          <a:lstStyle>
            <a:lvl1pPr>
              <a:defRPr sz="1100"/>
            </a:lvl1pPr>
          </a:lstStyle>
          <a:p>
            <a:r>
              <a:rPr lang="en-US" smtClean="0"/>
              <a:t>Cynthia Lang, Manager of Talent Acquisition 2/10/2018</a:t>
            </a:r>
            <a:endParaRPr lang="en-US" dirty="0"/>
          </a:p>
        </p:txBody>
      </p:sp>
    </p:spTree>
    <p:extLst>
      <p:ext uri="{BB962C8B-B14F-4D97-AF65-F5344CB8AC3E}">
        <p14:creationId xmlns:p14="http://schemas.microsoft.com/office/powerpoint/2010/main" val="678068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4065522" y="7086321"/>
            <a:ext cx="1012976" cy="242327"/>
          </a:xfrm>
          <a:prstGeom prst="rect">
            <a:avLst/>
          </a:prstGeom>
        </p:spPr>
        <p:txBody>
          <a:bodyPr lIns="85214" tIns="42669" rIns="85214" bIns="42669" anchor="ctr"/>
          <a:lstStyle>
            <a:lvl1pPr algn="ctr">
              <a:defRPr sz="1100" b="0">
                <a:solidFill>
                  <a:srgbClr val="626464"/>
                </a:solidFill>
                <a:latin typeface="Times New Roman"/>
                <a:cs typeface="Times New Roman"/>
              </a:defRPr>
            </a:lvl1pPr>
          </a:lstStyle>
          <a:p>
            <a:pPr defTabSz="893413" eaLnBrk="0" fontAlgn="base" hangingPunct="0">
              <a:spcBef>
                <a:spcPct val="0"/>
              </a:spcBef>
              <a:spcAft>
                <a:spcPct val="0"/>
              </a:spcAft>
              <a:defRPr/>
            </a:pPr>
            <a:r>
              <a:rPr lang="en-US" dirty="0" smtClean="0">
                <a:latin typeface="Arial Narrow" pitchFamily="34" charset="0"/>
              </a:rPr>
              <a:t> </a:t>
            </a:r>
            <a:fld id="{6E7C0333-0C4D-4FE0-8D72-719A5B9458D4}" type="slidenum">
              <a:rPr lang="en-US" smtClean="0">
                <a:latin typeface="Arial Narrow" pitchFamily="34" charset="0"/>
              </a:rPr>
              <a:pPr defTabSz="893413" eaLnBrk="0" fontAlgn="base" hangingPunct="0">
                <a:spcBef>
                  <a:spcPct val="0"/>
                </a:spcBef>
                <a:spcAft>
                  <a:spcPct val="0"/>
                </a:spcAft>
                <a:defRPr/>
              </a:pPr>
              <a:t>‹#›</a:t>
            </a:fld>
            <a:endParaRPr lang="en-US" dirty="0">
              <a:latin typeface="Arial Narrow" pitchFamily="34" charset="0"/>
            </a:endParaRPr>
          </a:p>
        </p:txBody>
      </p:sp>
      <p:sp>
        <p:nvSpPr>
          <p:cNvPr id="5" name="Chart Placeholder 4"/>
          <p:cNvSpPr>
            <a:spLocks noGrp="1"/>
          </p:cNvSpPr>
          <p:nvPr>
            <p:ph type="chart" sz="quarter" idx="10"/>
          </p:nvPr>
        </p:nvSpPr>
        <p:spPr>
          <a:xfrm>
            <a:off x="1203325" y="1651000"/>
            <a:ext cx="7110413" cy="4171950"/>
          </a:xfrm>
        </p:spPr>
        <p:txBody>
          <a:bodyPr/>
          <a:lstStyle/>
          <a:p>
            <a:endParaRPr lang="en-US"/>
          </a:p>
        </p:txBody>
      </p:sp>
      <p:sp>
        <p:nvSpPr>
          <p:cNvPr id="6" name="Footer Placeholder 7"/>
          <p:cNvSpPr>
            <a:spLocks noGrp="1"/>
          </p:cNvSpPr>
          <p:nvPr>
            <p:ph type="ftr" sz="quarter" idx="12"/>
          </p:nvPr>
        </p:nvSpPr>
        <p:spPr>
          <a:xfrm>
            <a:off x="3028950" y="6356350"/>
            <a:ext cx="3086100" cy="365125"/>
          </a:xfrm>
          <a:prstGeom prst="rect">
            <a:avLst/>
          </a:prstGeom>
        </p:spPr>
        <p:txBody>
          <a:bodyPr/>
          <a:lstStyle/>
          <a:p>
            <a:endParaRPr lang="en-US" dirty="0"/>
          </a:p>
        </p:txBody>
      </p:sp>
      <p:sp>
        <p:nvSpPr>
          <p:cNvPr id="8" name="Date Placeholder 6"/>
          <p:cNvSpPr>
            <a:spLocks noGrp="1"/>
          </p:cNvSpPr>
          <p:nvPr>
            <p:ph type="dt" sz="half" idx="13"/>
          </p:nvPr>
        </p:nvSpPr>
        <p:spPr>
          <a:xfrm>
            <a:off x="628650" y="6356350"/>
            <a:ext cx="2057400" cy="365125"/>
          </a:xfrm>
          <a:prstGeom prst="rect">
            <a:avLst/>
          </a:prstGeom>
        </p:spPr>
        <p:txBody>
          <a:bodyPr anchor="b"/>
          <a:lstStyle>
            <a:lvl1pPr>
              <a:defRPr sz="1100"/>
            </a:lvl1pPr>
          </a:lstStyle>
          <a:p>
            <a:r>
              <a:rPr lang="en-US" smtClean="0"/>
              <a:t>Cynthia Lang, Manager of Talent Acquisition 2/10/2018</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766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065522" y="7164801"/>
            <a:ext cx="1012976" cy="242327"/>
          </a:xfrm>
          <a:prstGeom prst="rect">
            <a:avLst/>
          </a:prstGeom>
        </p:spPr>
        <p:txBody>
          <a:bodyPr/>
          <a:lstStyle/>
          <a:p>
            <a:pPr defTabSz="893413" fontAlgn="base">
              <a:spcBef>
                <a:spcPct val="0"/>
              </a:spcBef>
              <a:spcAft>
                <a:spcPct val="0"/>
              </a:spcAft>
              <a:defRPr/>
            </a:pPr>
            <a:r>
              <a:rPr lang="en-US" dirty="0" smtClean="0"/>
              <a:t> </a:t>
            </a:r>
            <a:fld id="{90205053-70D1-4D68-A4D4-7B506E2E0130}" type="slidenum">
              <a:rPr lang="en-US" smtClean="0"/>
              <a:pPr defTabSz="893413" fontAlgn="base">
                <a:spcBef>
                  <a:spcPct val="0"/>
                </a:spcBef>
                <a:spcAft>
                  <a:spcPct val="0"/>
                </a:spcAft>
                <a:defRPr/>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SmartArt Placeholder 12"/>
          <p:cNvSpPr>
            <a:spLocks noGrp="1"/>
          </p:cNvSpPr>
          <p:nvPr>
            <p:ph type="dgm" sz="quarter" idx="11"/>
          </p:nvPr>
        </p:nvSpPr>
        <p:spPr>
          <a:xfrm>
            <a:off x="709613" y="1474788"/>
            <a:ext cx="7864475" cy="4795837"/>
          </a:xfrm>
        </p:spPr>
        <p:txBody>
          <a:bodyPr/>
          <a:lstStyle/>
          <a:p>
            <a:endParaRPr lang="en-US"/>
          </a:p>
        </p:txBody>
      </p:sp>
      <p:sp>
        <p:nvSpPr>
          <p:cNvPr id="14" name="Footer Placeholder 7"/>
          <p:cNvSpPr>
            <a:spLocks noGrp="1"/>
          </p:cNvSpPr>
          <p:nvPr>
            <p:ph type="ftr" sz="quarter" idx="12"/>
          </p:nvPr>
        </p:nvSpPr>
        <p:spPr>
          <a:xfrm>
            <a:off x="3028950" y="6356350"/>
            <a:ext cx="3086100" cy="365125"/>
          </a:xfrm>
          <a:prstGeom prst="rect">
            <a:avLst/>
          </a:prstGeom>
        </p:spPr>
        <p:txBody>
          <a:bodyPr/>
          <a:lstStyle/>
          <a:p>
            <a:endParaRPr lang="en-US" dirty="0"/>
          </a:p>
        </p:txBody>
      </p:sp>
      <p:sp>
        <p:nvSpPr>
          <p:cNvPr id="16" name="Date Placeholder 6"/>
          <p:cNvSpPr>
            <a:spLocks noGrp="1"/>
          </p:cNvSpPr>
          <p:nvPr>
            <p:ph type="dt" sz="half" idx="13"/>
          </p:nvPr>
        </p:nvSpPr>
        <p:spPr>
          <a:xfrm>
            <a:off x="628650" y="6356350"/>
            <a:ext cx="2057400" cy="365125"/>
          </a:xfrm>
          <a:prstGeom prst="rect">
            <a:avLst/>
          </a:prstGeom>
        </p:spPr>
        <p:txBody>
          <a:bodyPr anchor="b"/>
          <a:lstStyle>
            <a:lvl1pPr>
              <a:defRPr sz="1100"/>
            </a:lvl1pPr>
          </a:lstStyle>
          <a:p>
            <a:r>
              <a:rPr lang="en-US" smtClean="0"/>
              <a:t>Cynthia Lang, Manager of Talent Acquisition 2/10/2018</a:t>
            </a:r>
            <a:endParaRPr lang="en-US" dirty="0"/>
          </a:p>
        </p:txBody>
      </p:sp>
    </p:spTree>
    <p:extLst>
      <p:ext uri="{BB962C8B-B14F-4D97-AF65-F5344CB8AC3E}">
        <p14:creationId xmlns:p14="http://schemas.microsoft.com/office/powerpoint/2010/main" val="3118790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7"/>
          <p:cNvSpPr>
            <a:spLocks noGrp="1"/>
          </p:cNvSpPr>
          <p:nvPr>
            <p:ph type="ftr" sz="quarter" idx="12"/>
          </p:nvPr>
        </p:nvSpPr>
        <p:spPr>
          <a:xfrm>
            <a:off x="3028950" y="6356350"/>
            <a:ext cx="3086100" cy="365125"/>
          </a:xfrm>
          <a:prstGeom prst="rect">
            <a:avLst/>
          </a:prstGeom>
        </p:spPr>
        <p:txBody>
          <a:bodyPr/>
          <a:lstStyle/>
          <a:p>
            <a:endParaRPr lang="en-US" dirty="0"/>
          </a:p>
        </p:txBody>
      </p:sp>
      <p:sp>
        <p:nvSpPr>
          <p:cNvPr id="12" name="Date Placeholder 6"/>
          <p:cNvSpPr>
            <a:spLocks noGrp="1"/>
          </p:cNvSpPr>
          <p:nvPr>
            <p:ph type="dt" sz="half" idx="13"/>
          </p:nvPr>
        </p:nvSpPr>
        <p:spPr>
          <a:xfrm>
            <a:off x="628650" y="6356350"/>
            <a:ext cx="2057400" cy="365125"/>
          </a:xfrm>
          <a:prstGeom prst="rect">
            <a:avLst/>
          </a:prstGeom>
        </p:spPr>
        <p:txBody>
          <a:bodyPr anchor="b"/>
          <a:lstStyle>
            <a:lvl1pPr>
              <a:defRPr sz="1100"/>
            </a:lvl1pPr>
          </a:lstStyle>
          <a:p>
            <a:r>
              <a:rPr lang="en-US" smtClean="0"/>
              <a:t>Cynthia Lang, Manager of Talent Acquisition 2/10/2018</a:t>
            </a:r>
            <a:endParaRPr lang="en-US" dirty="0"/>
          </a:p>
        </p:txBody>
      </p:sp>
    </p:spTree>
    <p:extLst>
      <p:ext uri="{BB962C8B-B14F-4D97-AF65-F5344CB8AC3E}">
        <p14:creationId xmlns:p14="http://schemas.microsoft.com/office/powerpoint/2010/main" val="4106384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065522" y="7164801"/>
            <a:ext cx="1012976" cy="242327"/>
          </a:xfrm>
          <a:prstGeom prst="rect">
            <a:avLst/>
          </a:prstGeom>
        </p:spPr>
        <p:txBody>
          <a:bodyPr/>
          <a:lstStyle/>
          <a:p>
            <a:pPr defTabSz="893413" fontAlgn="base">
              <a:spcBef>
                <a:spcPct val="0"/>
              </a:spcBef>
              <a:spcAft>
                <a:spcPct val="0"/>
              </a:spcAft>
              <a:defRPr/>
            </a:pPr>
            <a:r>
              <a:rPr lang="en-US" dirty="0" smtClean="0"/>
              <a:t> </a:t>
            </a:r>
            <a:fld id="{90205053-70D1-4D68-A4D4-7B506E2E0130}" type="slidenum">
              <a:rPr lang="en-US" smtClean="0"/>
              <a:pPr defTabSz="893413" fontAlgn="base">
                <a:spcBef>
                  <a:spcPct val="0"/>
                </a:spcBef>
                <a:spcAft>
                  <a:spcPct val="0"/>
                </a:spcAft>
                <a:defRPr/>
              </a:pPr>
              <a:t>‹#›</a:t>
            </a:fld>
            <a:endParaRPr lang="en-US" dirty="0"/>
          </a:p>
        </p:txBody>
      </p:sp>
      <p:sp>
        <p:nvSpPr>
          <p:cNvPr id="4" name="Slide Number Placeholder 5"/>
          <p:cNvSpPr txBox="1">
            <a:spLocks/>
          </p:cNvSpPr>
          <p:nvPr userDrawn="1"/>
        </p:nvSpPr>
        <p:spPr>
          <a:xfrm>
            <a:off x="4292788" y="6480227"/>
            <a:ext cx="558485" cy="242328"/>
          </a:xfrm>
          <a:prstGeom prst="rect">
            <a:avLst/>
          </a:prstGeom>
        </p:spPr>
        <p:txBody>
          <a:bodyPr lIns="85214" tIns="42669" rIns="85214" bIns="42669" anchor="ctr"/>
          <a:lstStyle>
            <a:lvl1pPr algn="ctr">
              <a:defRPr sz="1100" b="0">
                <a:solidFill>
                  <a:srgbClr val="626464"/>
                </a:solidFill>
                <a:latin typeface="Arial Narrow" pitchFamily="34" charset="0"/>
                <a:cs typeface="Times New Roman"/>
              </a:defRPr>
            </a:lvl1pPr>
          </a:lstStyle>
          <a:p>
            <a:pPr defTabSz="893413" eaLnBrk="0" fontAlgn="base" hangingPunct="0">
              <a:spcBef>
                <a:spcPct val="0"/>
              </a:spcBef>
              <a:spcAft>
                <a:spcPct val="0"/>
              </a:spcAft>
              <a:defRPr/>
            </a:pPr>
            <a:fld id="{BBC49F4E-F998-4E7A-BF89-48557D36BE2E}" type="slidenum">
              <a:rPr lang="en-US" sz="900" smtClean="0">
                <a:latin typeface="Segoe UI" pitchFamily="34" charset="0"/>
                <a:ea typeface="Segoe UI" pitchFamily="34" charset="0"/>
                <a:cs typeface="Segoe UI" pitchFamily="34" charset="0"/>
              </a:rPr>
              <a:pPr defTabSz="893413" eaLnBrk="0" fontAlgn="base" hangingPunct="0">
                <a:spcBef>
                  <a:spcPct val="0"/>
                </a:spcBef>
                <a:spcAft>
                  <a:spcPct val="0"/>
                </a:spcAft>
                <a:defRPr/>
              </a:pPr>
              <a:t>‹#›</a:t>
            </a:fld>
            <a:endParaRPr lang="en-US" sz="900" dirty="0">
              <a:latin typeface="Segoe UI" pitchFamily="34" charset="0"/>
              <a:ea typeface="Segoe UI" pitchFamily="34" charset="0"/>
              <a:cs typeface="Segoe UI" pitchFamily="34" charset="0"/>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7"/>
          <p:cNvSpPr>
            <a:spLocks noGrp="1"/>
          </p:cNvSpPr>
          <p:nvPr>
            <p:ph type="ftr" sz="quarter" idx="12"/>
          </p:nvPr>
        </p:nvSpPr>
        <p:spPr>
          <a:xfrm>
            <a:off x="3028950" y="6356350"/>
            <a:ext cx="3086100" cy="365125"/>
          </a:xfrm>
          <a:prstGeom prst="rect">
            <a:avLst/>
          </a:prstGeom>
        </p:spPr>
        <p:txBody>
          <a:bodyPr/>
          <a:lstStyle/>
          <a:p>
            <a:endParaRPr lang="en-US" dirty="0"/>
          </a:p>
        </p:txBody>
      </p:sp>
      <p:sp>
        <p:nvSpPr>
          <p:cNvPr id="13" name="Date Placeholder 6"/>
          <p:cNvSpPr>
            <a:spLocks noGrp="1"/>
          </p:cNvSpPr>
          <p:nvPr>
            <p:ph type="dt" sz="half" idx="13"/>
          </p:nvPr>
        </p:nvSpPr>
        <p:spPr>
          <a:xfrm>
            <a:off x="628650" y="6356350"/>
            <a:ext cx="2057400" cy="365125"/>
          </a:xfrm>
          <a:prstGeom prst="rect">
            <a:avLst/>
          </a:prstGeom>
        </p:spPr>
        <p:txBody>
          <a:bodyPr anchor="b"/>
          <a:lstStyle>
            <a:lvl1pPr>
              <a:defRPr sz="1100"/>
            </a:lvl1pPr>
          </a:lstStyle>
          <a:p>
            <a:r>
              <a:rPr lang="en-US" smtClean="0"/>
              <a:t>Cynthia Lang, Manager of Talent Acquisition 2/10/2018</a:t>
            </a:r>
            <a:endParaRPr lang="en-US" dirty="0"/>
          </a:p>
        </p:txBody>
      </p:sp>
    </p:spTree>
    <p:extLst>
      <p:ext uri="{BB962C8B-B14F-4D97-AF65-F5344CB8AC3E}">
        <p14:creationId xmlns:p14="http://schemas.microsoft.com/office/powerpoint/2010/main" val="3998380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065522" y="7164801"/>
            <a:ext cx="1012976" cy="242327"/>
          </a:xfrm>
          <a:prstGeom prst="rect">
            <a:avLst/>
          </a:prstGeom>
        </p:spPr>
        <p:txBody>
          <a:bodyPr/>
          <a:lstStyle/>
          <a:p>
            <a:pPr defTabSz="893413" fontAlgn="base">
              <a:spcBef>
                <a:spcPct val="0"/>
              </a:spcBef>
              <a:spcAft>
                <a:spcPct val="0"/>
              </a:spcAft>
              <a:defRPr/>
            </a:pPr>
            <a:r>
              <a:rPr lang="en-US" dirty="0" smtClean="0"/>
              <a:t> </a:t>
            </a:r>
            <a:fld id="{90205053-70D1-4D68-A4D4-7B506E2E0130}" type="slidenum">
              <a:rPr lang="en-US" smtClean="0"/>
              <a:pPr defTabSz="893413" fontAlgn="base">
                <a:spcBef>
                  <a:spcPct val="0"/>
                </a:spcBef>
                <a:spcAft>
                  <a:spcPct val="0"/>
                </a:spcAft>
                <a:defRPr/>
              </a:pPr>
              <a:t>‹#›</a:t>
            </a:fld>
            <a:endParaRPr lang="en-US" dirty="0"/>
          </a:p>
        </p:txBody>
      </p:sp>
      <p:sp>
        <p:nvSpPr>
          <p:cNvPr id="4" name="Title 3"/>
          <p:cNvSpPr>
            <a:spLocks noGrp="1"/>
          </p:cNvSpPr>
          <p:nvPr>
            <p:ph type="title"/>
          </p:nvPr>
        </p:nvSpPr>
        <p:spPr>
          <a:xfrm>
            <a:off x="357033" y="205068"/>
            <a:ext cx="8600219" cy="746014"/>
          </a:xfrm>
        </p:spPr>
        <p:txBody>
          <a:bodyPr/>
          <a:lstStyle/>
          <a:p>
            <a:r>
              <a:rPr lang="en-US" smtClean="0"/>
              <a:t>Click to edit Master title style</a:t>
            </a:r>
            <a:endParaRPr lang="en-US"/>
          </a:p>
        </p:txBody>
      </p:sp>
      <p:sp>
        <p:nvSpPr>
          <p:cNvPr id="5"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7"/>
          <p:cNvSpPr>
            <a:spLocks noGrp="1"/>
          </p:cNvSpPr>
          <p:nvPr>
            <p:ph type="ftr" sz="quarter" idx="12"/>
          </p:nvPr>
        </p:nvSpPr>
        <p:spPr>
          <a:xfrm>
            <a:off x="3028950" y="6356350"/>
            <a:ext cx="3086100" cy="365125"/>
          </a:xfrm>
          <a:prstGeom prst="rect">
            <a:avLst/>
          </a:prstGeom>
        </p:spPr>
        <p:txBody>
          <a:bodyPr/>
          <a:lstStyle/>
          <a:p>
            <a:endParaRPr lang="en-US" dirty="0"/>
          </a:p>
        </p:txBody>
      </p:sp>
      <p:sp>
        <p:nvSpPr>
          <p:cNvPr id="12" name="Date Placeholder 6"/>
          <p:cNvSpPr>
            <a:spLocks noGrp="1"/>
          </p:cNvSpPr>
          <p:nvPr>
            <p:ph type="dt" sz="half" idx="13"/>
          </p:nvPr>
        </p:nvSpPr>
        <p:spPr>
          <a:xfrm>
            <a:off x="628650" y="6356350"/>
            <a:ext cx="2057400" cy="365125"/>
          </a:xfrm>
          <a:prstGeom prst="rect">
            <a:avLst/>
          </a:prstGeom>
        </p:spPr>
        <p:txBody>
          <a:bodyPr anchor="b"/>
          <a:lstStyle>
            <a:lvl1pPr>
              <a:defRPr sz="1100"/>
            </a:lvl1pPr>
          </a:lstStyle>
          <a:p>
            <a:r>
              <a:rPr lang="en-US" smtClean="0"/>
              <a:t>Cynthia Lang, Manager of Talent Acquisition 2/10/2018</a:t>
            </a:r>
            <a:endParaRPr lang="en-US" dirty="0"/>
          </a:p>
        </p:txBody>
      </p:sp>
    </p:spTree>
    <p:extLst>
      <p:ext uri="{BB962C8B-B14F-4D97-AF65-F5344CB8AC3E}">
        <p14:creationId xmlns:p14="http://schemas.microsoft.com/office/powerpoint/2010/main" val="1342450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65522" y="7164801"/>
            <a:ext cx="1012976" cy="242327"/>
          </a:xfrm>
          <a:prstGeom prst="rect">
            <a:avLst/>
          </a:prstGeom>
        </p:spPr>
        <p:txBody>
          <a:bodyPr/>
          <a:lstStyle/>
          <a:p>
            <a:fld id="{4DF69A85-B739-45A6-9812-8B8831A95A00}" type="slidenum">
              <a:rPr lang="en-US" smtClean="0"/>
              <a:t>‹#›</a:t>
            </a:fld>
            <a:endParaRPr lang="en-US"/>
          </a:p>
        </p:txBody>
      </p:sp>
      <p:sp>
        <p:nvSpPr>
          <p:cNvPr id="7" name="Slide Number Placeholder 5"/>
          <p:cNvSpPr txBox="1">
            <a:spLocks/>
          </p:cNvSpPr>
          <p:nvPr userDrawn="1"/>
        </p:nvSpPr>
        <p:spPr>
          <a:xfrm>
            <a:off x="4292788" y="6480227"/>
            <a:ext cx="558485" cy="242328"/>
          </a:xfrm>
          <a:prstGeom prst="rect">
            <a:avLst/>
          </a:prstGeom>
        </p:spPr>
        <p:txBody>
          <a:bodyPr lIns="85214" tIns="42669" rIns="85214" bIns="42669" anchor="ctr"/>
          <a:lstStyle>
            <a:lvl1pPr algn="ctr">
              <a:defRPr sz="1100" b="0">
                <a:solidFill>
                  <a:srgbClr val="626464"/>
                </a:solidFill>
                <a:latin typeface="Arial Narrow" pitchFamily="34" charset="0"/>
                <a:cs typeface="Times New Roman"/>
              </a:defRPr>
            </a:lvl1pPr>
          </a:lstStyle>
          <a:p>
            <a:pPr defTabSz="893413" eaLnBrk="0" fontAlgn="base" hangingPunct="0">
              <a:spcBef>
                <a:spcPct val="0"/>
              </a:spcBef>
              <a:spcAft>
                <a:spcPct val="0"/>
              </a:spcAft>
              <a:defRPr/>
            </a:pPr>
            <a:fld id="{BBC49F4E-F998-4E7A-BF89-48557D36BE2E}" type="slidenum">
              <a:rPr lang="en-US" sz="900" smtClean="0">
                <a:latin typeface="Segoe UI" pitchFamily="34" charset="0"/>
                <a:ea typeface="Segoe UI" pitchFamily="34" charset="0"/>
                <a:cs typeface="Segoe UI" pitchFamily="34" charset="0"/>
              </a:rPr>
              <a:pPr defTabSz="893413" eaLnBrk="0" fontAlgn="base" hangingPunct="0">
                <a:spcBef>
                  <a:spcPct val="0"/>
                </a:spcBef>
                <a:spcAft>
                  <a:spcPct val="0"/>
                </a:spcAft>
                <a:defRPr/>
              </a:pPr>
              <a:t>‹#›</a:t>
            </a:fld>
            <a:endParaRPr lang="en-US" sz="900" dirty="0">
              <a:latin typeface="Segoe UI" pitchFamily="34" charset="0"/>
              <a:ea typeface="Segoe UI" pitchFamily="34" charset="0"/>
              <a:cs typeface="Segoe UI" pitchFamily="34" charset="0"/>
            </a:endParaRPr>
          </a:p>
        </p:txBody>
      </p:sp>
      <p:sp>
        <p:nvSpPr>
          <p:cNvPr id="4" name="Title 3"/>
          <p:cNvSpPr>
            <a:spLocks noGrp="1"/>
          </p:cNvSpPr>
          <p:nvPr>
            <p:ph type="title"/>
          </p:nvPr>
        </p:nvSpPr>
        <p:spPr>
          <a:xfrm>
            <a:off x="357033" y="206431"/>
            <a:ext cx="8600219" cy="746014"/>
          </a:xfrm>
        </p:spPr>
        <p:txBody>
          <a:bodyPr/>
          <a:lstStyle/>
          <a:p>
            <a:r>
              <a:rPr lang="en-US" smtClean="0"/>
              <a:t>Click to edit Master title style</a:t>
            </a:r>
            <a:endParaRPr lang="en-US"/>
          </a:p>
        </p:txBody>
      </p:sp>
      <p:sp>
        <p:nvSpPr>
          <p:cNvPr id="8"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6"/>
          <p:cNvSpPr>
            <a:spLocks noGrp="1"/>
          </p:cNvSpPr>
          <p:nvPr>
            <p:ph type="dt" sz="half" idx="10"/>
          </p:nvPr>
        </p:nvSpPr>
        <p:spPr>
          <a:xfrm>
            <a:off x="628650" y="6356350"/>
            <a:ext cx="2057400" cy="365125"/>
          </a:xfrm>
          <a:prstGeom prst="rect">
            <a:avLst/>
          </a:prstGeom>
        </p:spPr>
        <p:txBody>
          <a:bodyPr anchor="b"/>
          <a:lstStyle>
            <a:lvl1pPr>
              <a:defRPr sz="1100"/>
            </a:lvl1pPr>
          </a:lstStyle>
          <a:p>
            <a:r>
              <a:rPr lang="en-US" smtClean="0"/>
              <a:t>Cynthia Lang, Manager of Talent Acquisition 2/10/2018</a:t>
            </a:r>
            <a:endParaRPr lang="en-US" dirty="0"/>
          </a:p>
        </p:txBody>
      </p:sp>
      <p:sp>
        <p:nvSpPr>
          <p:cNvPr id="13" name="Footer Placeholder 7"/>
          <p:cNvSpPr>
            <a:spLocks noGrp="1"/>
          </p:cNvSpPr>
          <p:nvPr>
            <p:ph type="ftr" sz="quarter" idx="11"/>
          </p:nvPr>
        </p:nvSpPr>
        <p:spPr>
          <a:xfrm>
            <a:off x="3028950" y="6356350"/>
            <a:ext cx="3086100" cy="365125"/>
          </a:xfrm>
          <a:prstGeom prst="rect">
            <a:avLst/>
          </a:prstGeom>
        </p:spPr>
        <p:txBody>
          <a:bodyPr/>
          <a:lstStyle/>
          <a:p>
            <a:endParaRPr lang="en-US" dirty="0"/>
          </a:p>
        </p:txBody>
      </p:sp>
    </p:spTree>
    <p:extLst>
      <p:ext uri="{BB962C8B-B14F-4D97-AF65-F5344CB8AC3E}">
        <p14:creationId xmlns:p14="http://schemas.microsoft.com/office/powerpoint/2010/main" val="2620129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Cynthia Lang, Manager of Talent Acquisition 2/10/2018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065522" y="7164801"/>
            <a:ext cx="1012976" cy="242327"/>
          </a:xfrm>
          <a:prstGeom prst="rect">
            <a:avLst/>
          </a:prstGeom>
        </p:spPr>
        <p:txBody>
          <a:bodyPr/>
          <a:lstStyle/>
          <a:p>
            <a:fld id="{9DFB8C10-DCB6-44CA-A7D4-32555FFCD4E0}" type="slidenum">
              <a:rPr lang="en-US" smtClean="0"/>
              <a:t>‹#›</a:t>
            </a:fld>
            <a:endParaRPr lang="en-US" dirty="0"/>
          </a:p>
        </p:txBody>
      </p:sp>
      <p:sp>
        <p:nvSpPr>
          <p:cNvPr id="11" name="Rectangle 10"/>
          <p:cNvSpPr/>
          <p:nvPr userDrawn="1"/>
        </p:nvSpPr>
        <p:spPr>
          <a:xfrm>
            <a:off x="-1756228" y="762000"/>
            <a:ext cx="1436914" cy="838200"/>
          </a:xfrm>
          <a:prstGeom prst="rect">
            <a:avLst/>
          </a:prstGeom>
          <a:solidFill>
            <a:srgbClr val="8A1D04"/>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138</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a:t>
            </a:r>
          </a:p>
        </p:txBody>
      </p:sp>
      <p:sp>
        <p:nvSpPr>
          <p:cNvPr id="12" name="Rectangle 11"/>
          <p:cNvSpPr/>
          <p:nvPr userDrawn="1"/>
        </p:nvSpPr>
        <p:spPr>
          <a:xfrm>
            <a:off x="-1756228" y="3108960"/>
            <a:ext cx="1436914" cy="838200"/>
          </a:xfrm>
          <a:prstGeom prst="rect">
            <a:avLst/>
          </a:prstGeom>
          <a:solidFill>
            <a:srgbClr val="3B3731"/>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55</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49</a:t>
            </a:r>
          </a:p>
        </p:txBody>
      </p:sp>
      <p:sp>
        <p:nvSpPr>
          <p:cNvPr id="13" name="Rectangle 12"/>
          <p:cNvSpPr/>
          <p:nvPr userDrawn="1"/>
        </p:nvSpPr>
        <p:spPr>
          <a:xfrm>
            <a:off x="-1756228" y="1935480"/>
            <a:ext cx="1436914" cy="838200"/>
          </a:xfrm>
          <a:prstGeom prst="rect">
            <a:avLst/>
          </a:prstGeom>
          <a:solidFill>
            <a:srgbClr val="AAA399"/>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170</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163</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153</a:t>
            </a:r>
          </a:p>
        </p:txBody>
      </p:sp>
      <p:sp>
        <p:nvSpPr>
          <p:cNvPr id="14" name="Rectangle 13"/>
          <p:cNvSpPr/>
          <p:nvPr userDrawn="1"/>
        </p:nvSpPr>
        <p:spPr>
          <a:xfrm>
            <a:off x="-1756228" y="4282440"/>
            <a:ext cx="1436914" cy="838200"/>
          </a:xfrm>
          <a:prstGeom prst="rect">
            <a:avLst/>
          </a:prstGeom>
          <a:solidFill>
            <a:srgbClr val="756D6C"/>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117</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108</a:t>
            </a:r>
          </a:p>
        </p:txBody>
      </p:sp>
      <p:sp>
        <p:nvSpPr>
          <p:cNvPr id="15" name="Rectangle 14"/>
          <p:cNvSpPr/>
          <p:nvPr userDrawn="1"/>
        </p:nvSpPr>
        <p:spPr>
          <a:xfrm>
            <a:off x="-1756228" y="5455920"/>
            <a:ext cx="1436914" cy="838200"/>
          </a:xfrm>
          <a:prstGeom prst="rect">
            <a:avLst/>
          </a:prstGeom>
          <a:solidFill>
            <a:srgbClr val="C7C3BD"/>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199</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195</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189</a:t>
            </a:r>
          </a:p>
        </p:txBody>
      </p:sp>
    </p:spTree>
    <p:extLst>
      <p:ext uri="{BB962C8B-B14F-4D97-AF65-F5344CB8AC3E}">
        <p14:creationId xmlns:p14="http://schemas.microsoft.com/office/powerpoint/2010/main" val="333800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054359"/>
            <a:ext cx="1971675" cy="5122604"/>
          </a:xfrm>
        </p:spPr>
        <p:txBody>
          <a:bodyPr vert="eaVert"/>
          <a:lstStyle>
            <a:lvl1pPr>
              <a:defRPr>
                <a:solidFill>
                  <a:srgbClr val="8A1D04"/>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054359"/>
            <a:ext cx="5762625" cy="5122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Cynthia Lang, Manager of Talent Acquisition 2/10/2018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065522" y="7164801"/>
            <a:ext cx="1012976" cy="242327"/>
          </a:xfrm>
          <a:prstGeom prst="rect">
            <a:avLst/>
          </a:prstGeom>
        </p:spPr>
        <p:txBody>
          <a:bodyPr/>
          <a:lstStyle/>
          <a:p>
            <a:fld id="{9DFB8C10-DCB6-44CA-A7D4-32555FFCD4E0}" type="slidenum">
              <a:rPr lang="en-US" smtClean="0"/>
              <a:t>‹#›</a:t>
            </a:fld>
            <a:endParaRPr lang="en-US" dirty="0"/>
          </a:p>
        </p:txBody>
      </p:sp>
      <p:sp>
        <p:nvSpPr>
          <p:cNvPr id="7" name="Rectangle 6"/>
          <p:cNvSpPr/>
          <p:nvPr userDrawn="1"/>
        </p:nvSpPr>
        <p:spPr>
          <a:xfrm>
            <a:off x="-1756228" y="762000"/>
            <a:ext cx="1436914" cy="838200"/>
          </a:xfrm>
          <a:prstGeom prst="rect">
            <a:avLst/>
          </a:prstGeom>
          <a:solidFill>
            <a:srgbClr val="8A1D04"/>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138</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a:t>
            </a:r>
          </a:p>
        </p:txBody>
      </p:sp>
      <p:sp>
        <p:nvSpPr>
          <p:cNvPr id="8" name="Rectangle 7"/>
          <p:cNvSpPr/>
          <p:nvPr userDrawn="1"/>
        </p:nvSpPr>
        <p:spPr>
          <a:xfrm>
            <a:off x="-1756228" y="3108960"/>
            <a:ext cx="1436914" cy="838200"/>
          </a:xfrm>
          <a:prstGeom prst="rect">
            <a:avLst/>
          </a:prstGeom>
          <a:solidFill>
            <a:srgbClr val="3B3731"/>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55</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49</a:t>
            </a:r>
          </a:p>
        </p:txBody>
      </p:sp>
      <p:sp>
        <p:nvSpPr>
          <p:cNvPr id="9" name="Rectangle 8"/>
          <p:cNvSpPr/>
          <p:nvPr userDrawn="1"/>
        </p:nvSpPr>
        <p:spPr>
          <a:xfrm>
            <a:off x="-1756228" y="1935480"/>
            <a:ext cx="1436914" cy="838200"/>
          </a:xfrm>
          <a:prstGeom prst="rect">
            <a:avLst/>
          </a:prstGeom>
          <a:solidFill>
            <a:srgbClr val="AAA399"/>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170</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163</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153</a:t>
            </a:r>
          </a:p>
        </p:txBody>
      </p:sp>
      <p:sp>
        <p:nvSpPr>
          <p:cNvPr id="10" name="Rectangle 9"/>
          <p:cNvSpPr/>
          <p:nvPr userDrawn="1"/>
        </p:nvSpPr>
        <p:spPr>
          <a:xfrm>
            <a:off x="-1756228" y="4282440"/>
            <a:ext cx="1436914" cy="838200"/>
          </a:xfrm>
          <a:prstGeom prst="rect">
            <a:avLst/>
          </a:prstGeom>
          <a:solidFill>
            <a:srgbClr val="756D6C"/>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117</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108</a:t>
            </a:r>
          </a:p>
        </p:txBody>
      </p:sp>
      <p:sp>
        <p:nvSpPr>
          <p:cNvPr id="11" name="Rectangle 10"/>
          <p:cNvSpPr/>
          <p:nvPr userDrawn="1"/>
        </p:nvSpPr>
        <p:spPr>
          <a:xfrm>
            <a:off x="-1756228" y="5455920"/>
            <a:ext cx="1436914" cy="838200"/>
          </a:xfrm>
          <a:prstGeom prst="rect">
            <a:avLst/>
          </a:prstGeom>
          <a:solidFill>
            <a:srgbClr val="C7C3BD"/>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199</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195</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189</a:t>
            </a:r>
          </a:p>
        </p:txBody>
      </p:sp>
    </p:spTree>
    <p:extLst>
      <p:ext uri="{BB962C8B-B14F-4D97-AF65-F5344CB8AC3E}">
        <p14:creationId xmlns:p14="http://schemas.microsoft.com/office/powerpoint/2010/main" val="276032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04582"/>
            <a:ext cx="7886700" cy="4351338"/>
          </a:xfrm>
        </p:spPr>
        <p:txBody>
          <a:bodyPr/>
          <a:lstStyle>
            <a:lvl1pPr>
              <a:defRPr>
                <a:latin typeface="Arial" panose="020B0604020202020204" pitchFamily="34" charset="0"/>
                <a:cs typeface="Arial" panose="020B0604020202020204" pitchFamily="34" charset="0"/>
              </a:defRPr>
            </a:lvl1pPr>
            <a:lvl2pPr>
              <a:buClr>
                <a:srgbClr val="4D1434"/>
              </a:buClr>
              <a:defRPr sz="2000">
                <a:solidFill>
                  <a:srgbClr val="4D1434"/>
                </a:solidFill>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buClr>
                <a:srgbClr val="4D1434"/>
              </a:buClr>
              <a:defRPr sz="1800">
                <a:solidFill>
                  <a:srgbClr val="4D1434"/>
                </a:solidFill>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Cynthia Lang, Manager of Talent Acquisition 2/10/2018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B8C10-DCB6-44CA-A7D4-32555FFCD4E0}" type="slidenum">
              <a:rPr lang="en-US" smtClean="0"/>
              <a:t>‹#›</a:t>
            </a:fld>
            <a:endParaRPr lang="en-US" dirty="0"/>
          </a:p>
        </p:txBody>
      </p:sp>
      <p:grpSp>
        <p:nvGrpSpPr>
          <p:cNvPr id="7" name="Group 6"/>
          <p:cNvGrpSpPr/>
          <p:nvPr userDrawn="1"/>
        </p:nvGrpSpPr>
        <p:grpSpPr>
          <a:xfrm>
            <a:off x="0" y="-1738"/>
            <a:ext cx="9144000" cy="806824"/>
            <a:chOff x="0" y="-1738"/>
            <a:chExt cx="9144000" cy="806824"/>
          </a:xfrm>
        </p:grpSpPr>
        <p:pic>
          <p:nvPicPr>
            <p:cNvPr id="8" name="Picture 2" descr="http://habitatbucks.org/wp-content/uploads/2012/05/roofing_shingle.jpg"/>
            <p:cNvPicPr>
              <a:picLocks noChangeArrowheads="1"/>
            </p:cNvPicPr>
            <p:nvPr userDrawn="1"/>
          </p:nvPicPr>
          <p:blipFill>
            <a:blip r:embed="rId2" cstate="print">
              <a:duotone>
                <a:prstClr val="black"/>
                <a:srgbClr val="D9C3A5">
                  <a:tint val="50000"/>
                  <a:satMod val="180000"/>
                </a:srgbClr>
              </a:duotone>
            </a:blip>
            <a:srcRect r="23205" b="72556"/>
            <a:stretch>
              <a:fillRect/>
            </a:stretch>
          </p:blipFill>
          <p:spPr bwMode="auto">
            <a:xfrm>
              <a:off x="0" y="-1738"/>
              <a:ext cx="4572000" cy="806824"/>
            </a:xfrm>
            <a:prstGeom prst="rect">
              <a:avLst/>
            </a:prstGeom>
            <a:noFill/>
          </p:spPr>
        </p:pic>
        <p:sp>
          <p:nvSpPr>
            <p:cNvPr id="9" name="Rectangle 5"/>
            <p:cNvSpPr>
              <a:spLocks noChangeArrowheads="1"/>
            </p:cNvSpPr>
            <p:nvPr userDrawn="1"/>
          </p:nvSpPr>
          <p:spPr bwMode="auto">
            <a:xfrm>
              <a:off x="0" y="-1586"/>
              <a:ext cx="9144000" cy="806451"/>
            </a:xfrm>
            <a:prstGeom prst="rect">
              <a:avLst/>
            </a:prstGeom>
            <a:gradFill flip="none" rotWithShape="1">
              <a:gsLst>
                <a:gs pos="0">
                  <a:schemeClr val="bg1">
                    <a:alpha val="0"/>
                  </a:schemeClr>
                </a:gs>
                <a:gs pos="50000">
                  <a:srgbClr val="3B3731"/>
                </a:gs>
              </a:gsLst>
              <a:lin ang="0" scaled="1"/>
              <a:tileRect/>
            </a:gradFill>
            <a:ln w="9525">
              <a:noFill/>
              <a:miter lim="800000"/>
              <a:headEnd/>
              <a:tailEnd/>
            </a:ln>
          </p:spPr>
          <p:txBody>
            <a:bodyPr lIns="81550" tIns="40784" rIns="81550" bIns="40784"/>
            <a:lstStyle/>
            <a:p>
              <a:pPr defTabSz="893413" eaLnBrk="0" fontAlgn="base" hangingPunct="0">
                <a:spcBef>
                  <a:spcPct val="0"/>
                </a:spcBef>
                <a:spcAft>
                  <a:spcPct val="0"/>
                </a:spcAft>
                <a:defRPr/>
              </a:pPr>
              <a:endParaRPr lang="en-US" sz="2200" b="1" dirty="0">
                <a:solidFill>
                  <a:srgbClr val="8B0F04"/>
                </a:solidFill>
                <a:latin typeface="Arial Narrow" pitchFamily="34" charset="0"/>
                <a:ea typeface="ＭＳ Ｐゴシック" pitchFamily="-105" charset="-128"/>
              </a:endParaRPr>
            </a:p>
          </p:txBody>
        </p:sp>
        <p:pic>
          <p:nvPicPr>
            <p:cNvPr id="10" name="Picture 2" descr="http://www.srsicorp.com/export/sites/srsicorp.com/library/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7825" y="1588"/>
              <a:ext cx="130651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1756228" y="762000"/>
            <a:ext cx="1436914" cy="838200"/>
          </a:xfrm>
          <a:prstGeom prst="rect">
            <a:avLst/>
          </a:prstGeom>
          <a:solidFill>
            <a:srgbClr val="8A1D04"/>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138</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a:t>
            </a:r>
          </a:p>
        </p:txBody>
      </p:sp>
      <p:sp>
        <p:nvSpPr>
          <p:cNvPr id="12" name="Rectangle 11"/>
          <p:cNvSpPr/>
          <p:nvPr userDrawn="1"/>
        </p:nvSpPr>
        <p:spPr>
          <a:xfrm>
            <a:off x="-1756228" y="3108960"/>
            <a:ext cx="1436914" cy="838200"/>
          </a:xfrm>
          <a:prstGeom prst="rect">
            <a:avLst/>
          </a:prstGeom>
          <a:solidFill>
            <a:srgbClr val="3B3731"/>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55</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49</a:t>
            </a:r>
          </a:p>
        </p:txBody>
      </p:sp>
      <p:sp>
        <p:nvSpPr>
          <p:cNvPr id="13" name="Rectangle 12"/>
          <p:cNvSpPr/>
          <p:nvPr userDrawn="1"/>
        </p:nvSpPr>
        <p:spPr>
          <a:xfrm>
            <a:off x="-1756228" y="1935480"/>
            <a:ext cx="1436914" cy="838200"/>
          </a:xfrm>
          <a:prstGeom prst="rect">
            <a:avLst/>
          </a:prstGeom>
          <a:solidFill>
            <a:srgbClr val="AAA399"/>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170</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163</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153</a:t>
            </a:r>
          </a:p>
        </p:txBody>
      </p:sp>
      <p:sp>
        <p:nvSpPr>
          <p:cNvPr id="14" name="Rectangle 13"/>
          <p:cNvSpPr/>
          <p:nvPr userDrawn="1"/>
        </p:nvSpPr>
        <p:spPr>
          <a:xfrm>
            <a:off x="-1756228" y="4282440"/>
            <a:ext cx="1436914" cy="838200"/>
          </a:xfrm>
          <a:prstGeom prst="rect">
            <a:avLst/>
          </a:prstGeom>
          <a:solidFill>
            <a:srgbClr val="756D6C"/>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117</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108</a:t>
            </a:r>
          </a:p>
        </p:txBody>
      </p:sp>
      <p:sp>
        <p:nvSpPr>
          <p:cNvPr id="15" name="Rectangle 14"/>
          <p:cNvSpPr/>
          <p:nvPr userDrawn="1"/>
        </p:nvSpPr>
        <p:spPr>
          <a:xfrm>
            <a:off x="-1756228" y="5455920"/>
            <a:ext cx="1436914" cy="838200"/>
          </a:xfrm>
          <a:prstGeom prst="rect">
            <a:avLst/>
          </a:prstGeom>
          <a:solidFill>
            <a:srgbClr val="C7C3BD"/>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199</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195</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189</a:t>
            </a:r>
          </a:p>
        </p:txBody>
      </p:sp>
      <p:sp>
        <p:nvSpPr>
          <p:cNvPr id="2" name="Title 1"/>
          <p:cNvSpPr>
            <a:spLocks noGrp="1"/>
          </p:cNvSpPr>
          <p:nvPr>
            <p:ph type="title"/>
          </p:nvPr>
        </p:nvSpPr>
        <p:spPr>
          <a:xfrm>
            <a:off x="0" y="1588"/>
            <a:ext cx="9144000" cy="803277"/>
          </a:xfrm>
        </p:spPr>
        <p:txBody>
          <a:bodyPr>
            <a:normAutofit/>
          </a:bodyPr>
          <a:lstStyle>
            <a:lvl1pPr algn="ctr">
              <a:defRPr sz="2800">
                <a:solidFill>
                  <a:schemeClr val="bg1"/>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33225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1203325" y="1651000"/>
            <a:ext cx="7110413" cy="4171950"/>
          </a:xfrm>
        </p:spPr>
        <p:txBody>
          <a:bodyPr/>
          <a:lstStyle/>
          <a:p>
            <a:endParaRPr lang="en-US"/>
          </a:p>
        </p:txBody>
      </p:sp>
      <p:sp>
        <p:nvSpPr>
          <p:cNvPr id="6" name="Footer Placeholder 7"/>
          <p:cNvSpPr>
            <a:spLocks noGrp="1"/>
          </p:cNvSpPr>
          <p:nvPr>
            <p:ph type="ftr" sz="quarter" idx="12"/>
          </p:nvPr>
        </p:nvSpPr>
        <p:spPr>
          <a:xfrm>
            <a:off x="3028950" y="6356350"/>
            <a:ext cx="3086100" cy="365125"/>
          </a:xfrm>
          <a:prstGeom prst="rect">
            <a:avLst/>
          </a:prstGeom>
        </p:spPr>
        <p:txBody>
          <a:bodyPr/>
          <a:lstStyle/>
          <a:p>
            <a:endParaRPr lang="en-US" dirty="0"/>
          </a:p>
        </p:txBody>
      </p:sp>
      <p:sp>
        <p:nvSpPr>
          <p:cNvPr id="8" name="Date Placeholder 6"/>
          <p:cNvSpPr>
            <a:spLocks noGrp="1"/>
          </p:cNvSpPr>
          <p:nvPr>
            <p:ph type="dt" sz="half" idx="13"/>
          </p:nvPr>
        </p:nvSpPr>
        <p:spPr>
          <a:xfrm>
            <a:off x="628650" y="6356350"/>
            <a:ext cx="2057400" cy="365125"/>
          </a:xfrm>
          <a:prstGeom prst="rect">
            <a:avLst/>
          </a:prstGeom>
        </p:spPr>
        <p:txBody>
          <a:bodyPr anchor="b"/>
          <a:lstStyle>
            <a:lvl1pPr>
              <a:defRPr sz="1100"/>
            </a:lvl1pPr>
          </a:lstStyle>
          <a:p>
            <a:r>
              <a:rPr lang="en-US" smtClean="0"/>
              <a:t>Cynthia Lang, Manager of Talent Acquisition 2/10/2018</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2773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3"/>
          <p:cNvSpPr>
            <a:spLocks noGrp="1"/>
          </p:cNvSpPr>
          <p:nvPr>
            <p:ph type="title"/>
          </p:nvPr>
        </p:nvSpPr>
        <p:spPr>
          <a:xfrm>
            <a:off x="357033" y="206431"/>
            <a:ext cx="8600219" cy="746014"/>
          </a:xfrm>
        </p:spPr>
        <p:txBody>
          <a:bodyPr/>
          <a:lstStyle/>
          <a:p>
            <a:r>
              <a:rPr lang="en-US" smtClean="0"/>
              <a:t>Click to edit Master title style</a:t>
            </a:r>
            <a:endParaRPr lang="en-US"/>
          </a:p>
        </p:txBody>
      </p:sp>
      <p:sp>
        <p:nvSpPr>
          <p:cNvPr id="8"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6"/>
          <p:cNvSpPr>
            <a:spLocks noGrp="1"/>
          </p:cNvSpPr>
          <p:nvPr>
            <p:ph type="dt" sz="half" idx="10"/>
          </p:nvPr>
        </p:nvSpPr>
        <p:spPr>
          <a:xfrm>
            <a:off x="628650" y="6356350"/>
            <a:ext cx="2057400" cy="365125"/>
          </a:xfrm>
          <a:prstGeom prst="rect">
            <a:avLst/>
          </a:prstGeom>
        </p:spPr>
        <p:txBody>
          <a:bodyPr anchor="b"/>
          <a:lstStyle>
            <a:lvl1pPr>
              <a:defRPr sz="1100"/>
            </a:lvl1pPr>
          </a:lstStyle>
          <a:p>
            <a:r>
              <a:rPr lang="en-US" smtClean="0"/>
              <a:t>Cynthia Lang, Manager of Talent Acquisition 2/10/2018</a:t>
            </a:r>
            <a:endParaRPr lang="en-US" dirty="0"/>
          </a:p>
        </p:txBody>
      </p:sp>
      <p:sp>
        <p:nvSpPr>
          <p:cNvPr id="13" name="Footer Placeholder 7"/>
          <p:cNvSpPr>
            <a:spLocks noGrp="1"/>
          </p:cNvSpPr>
          <p:nvPr>
            <p:ph type="ftr" sz="quarter" idx="11"/>
          </p:nvPr>
        </p:nvSpPr>
        <p:spPr>
          <a:xfrm>
            <a:off x="3028950" y="6356349"/>
            <a:ext cx="3086100" cy="365125"/>
          </a:xfrm>
          <a:prstGeom prst="rect">
            <a:avLst/>
          </a:prstGeom>
        </p:spPr>
        <p:txBody>
          <a:bodyPr/>
          <a:lstStyle/>
          <a:p>
            <a:endParaRPr lang="en-US" dirty="0"/>
          </a:p>
        </p:txBody>
      </p:sp>
    </p:spTree>
    <p:extLst>
      <p:ext uri="{BB962C8B-B14F-4D97-AF65-F5344CB8AC3E}">
        <p14:creationId xmlns:p14="http://schemas.microsoft.com/office/powerpoint/2010/main" val="43245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2" name="Title 1"/>
          <p:cNvSpPr>
            <a:spLocks noGrp="1"/>
          </p:cNvSpPr>
          <p:nvPr>
            <p:ph type="title"/>
          </p:nvPr>
        </p:nvSpPr>
        <p:spPr>
          <a:xfrm>
            <a:off x="685800" y="4014792"/>
            <a:ext cx="7772400" cy="1362075"/>
          </a:xfrm>
        </p:spPr>
        <p:txBody>
          <a:bodyPr anchor="t"/>
          <a:lstStyle>
            <a:lvl1pPr algn="ctr">
              <a:defRPr sz="2000" b="0" cap="all"/>
            </a:lvl1pPr>
          </a:lstStyle>
          <a:p>
            <a:r>
              <a:rPr lang="en-US" smtClean="0"/>
              <a:t>Click to edit Master title style</a:t>
            </a:r>
            <a:endParaRPr lang="en-US" dirty="0"/>
          </a:p>
        </p:txBody>
      </p:sp>
      <p:sp>
        <p:nvSpPr>
          <p:cNvPr id="44" name="Text Placeholder 2"/>
          <p:cNvSpPr>
            <a:spLocks noGrp="1"/>
          </p:cNvSpPr>
          <p:nvPr>
            <p:ph type="body" idx="1"/>
          </p:nvPr>
        </p:nvSpPr>
        <p:spPr>
          <a:xfrm>
            <a:off x="685800" y="2514665"/>
            <a:ext cx="7772400" cy="1500187"/>
          </a:xfrm>
        </p:spPr>
        <p:txBody>
          <a:bodyPr anchor="b"/>
          <a:lstStyle>
            <a:lvl1pPr marL="0" indent="0" algn="ctr" rtl="0" eaLnBrk="0" fontAlgn="base" hangingPunct="0">
              <a:spcBef>
                <a:spcPct val="0"/>
              </a:spcBef>
              <a:spcAft>
                <a:spcPct val="0"/>
              </a:spcAft>
              <a:buNone/>
              <a:defRPr lang="en-US" sz="3600" b="1" cap="all" dirty="0">
                <a:solidFill>
                  <a:schemeClr val="tx1"/>
                </a:solidFill>
                <a:latin typeface="Calibri" pitchFamily="34" charset="0"/>
                <a:ea typeface="+mj-ea"/>
                <a:cs typeface="+mj-cs"/>
              </a:defRPr>
            </a:lvl1pPr>
            <a:lvl2pPr marL="449453" indent="0">
              <a:buNone/>
              <a:defRPr sz="1800"/>
            </a:lvl2pPr>
            <a:lvl3pPr marL="898947" indent="0">
              <a:buNone/>
              <a:defRPr sz="1600"/>
            </a:lvl3pPr>
            <a:lvl4pPr marL="1348421" indent="0">
              <a:buNone/>
              <a:defRPr sz="1400"/>
            </a:lvl4pPr>
            <a:lvl5pPr marL="1797895" indent="0">
              <a:buNone/>
              <a:defRPr sz="1400"/>
            </a:lvl5pPr>
            <a:lvl6pPr marL="2247371" indent="0">
              <a:buNone/>
              <a:defRPr sz="1400"/>
            </a:lvl6pPr>
            <a:lvl7pPr marL="2696854" indent="0">
              <a:buNone/>
              <a:defRPr sz="1400"/>
            </a:lvl7pPr>
            <a:lvl8pPr marL="3146324" indent="0">
              <a:buNone/>
              <a:defRPr sz="1400"/>
            </a:lvl8pPr>
            <a:lvl9pPr marL="3595797" indent="0">
              <a:buNone/>
              <a:defRPr sz="1400"/>
            </a:lvl9pPr>
          </a:lstStyle>
          <a:p>
            <a:pPr lvl="0"/>
            <a:r>
              <a:rPr lang="en-US" smtClean="0"/>
              <a:t>Click to edit Master text styles</a:t>
            </a: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402"/>
            <a:ext cx="12573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5645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
          <p:cNvSpPr txBox="1">
            <a:spLocks noChangeArrowheads="1"/>
          </p:cNvSpPr>
          <p:nvPr userDrawn="1"/>
        </p:nvSpPr>
        <p:spPr>
          <a:xfrm>
            <a:off x="0" y="6553200"/>
            <a:ext cx="685800" cy="457200"/>
          </a:xfrm>
          <a:prstGeom prst="rect">
            <a:avLst/>
          </a:prstGeom>
          <a:ln/>
        </p:spPr>
        <p:txBody>
          <a:bodyPr lIns="89893" tIns="44996" rIns="89893" bIns="44996" anchor="ctr" anchorCtr="1"/>
          <a:lstStyle>
            <a:lvl1pPr>
              <a:defRPr sz="1000" b="1">
                <a:solidFill>
                  <a:schemeClr val="bg1"/>
                </a:solidFill>
              </a:defRPr>
            </a:lvl1pPr>
          </a:lstStyle>
          <a:p>
            <a:pPr defTabSz="898947" fontAlgn="base">
              <a:spcBef>
                <a:spcPct val="0"/>
              </a:spcBef>
              <a:spcAft>
                <a:spcPct val="0"/>
              </a:spcAft>
              <a:defRPr/>
            </a:pPr>
            <a:fld id="{5772AF60-3C81-485C-9852-F62015883440}" type="slidenum">
              <a:rPr lang="en-US" smtClean="0">
                <a:solidFill>
                  <a:srgbClr val="FFFFFF"/>
                </a:solidFill>
              </a:rPr>
              <a:pPr defTabSz="898947"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6476231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itle 1"/>
          <p:cNvSpPr>
            <a:spLocks noGrp="1"/>
          </p:cNvSpPr>
          <p:nvPr>
            <p:ph type="title"/>
          </p:nvPr>
        </p:nvSpPr>
        <p:spPr>
          <a:xfrm>
            <a:off x="685800" y="4014792"/>
            <a:ext cx="7772400" cy="1362075"/>
          </a:xfrm>
        </p:spPr>
        <p:txBody>
          <a:bodyPr anchor="t"/>
          <a:lstStyle>
            <a:lvl1pPr algn="ctr">
              <a:defRPr sz="2000" b="0" cap="all"/>
            </a:lvl1pPr>
          </a:lstStyle>
          <a:p>
            <a:r>
              <a:rPr lang="en-US" smtClean="0"/>
              <a:t>Click to edit Master title style</a:t>
            </a:r>
            <a:endParaRPr lang="en-US" dirty="0"/>
          </a:p>
        </p:txBody>
      </p:sp>
      <p:sp>
        <p:nvSpPr>
          <p:cNvPr id="7" name="Text Placeholder 2"/>
          <p:cNvSpPr>
            <a:spLocks noGrp="1"/>
          </p:cNvSpPr>
          <p:nvPr>
            <p:ph type="body" idx="1"/>
          </p:nvPr>
        </p:nvSpPr>
        <p:spPr>
          <a:xfrm>
            <a:off x="685800" y="2514665"/>
            <a:ext cx="7772400" cy="1500187"/>
          </a:xfrm>
        </p:spPr>
        <p:txBody>
          <a:bodyPr anchor="b"/>
          <a:lstStyle>
            <a:lvl1pPr marL="0" indent="0" algn="ctr" rtl="0" eaLnBrk="0" fontAlgn="base" hangingPunct="0">
              <a:spcBef>
                <a:spcPct val="0"/>
              </a:spcBef>
              <a:spcAft>
                <a:spcPct val="0"/>
              </a:spcAft>
              <a:buNone/>
              <a:defRPr lang="en-US" sz="3200" b="1" cap="all" dirty="0">
                <a:solidFill>
                  <a:schemeClr val="tx1"/>
                </a:solidFill>
                <a:latin typeface="Calibri" pitchFamily="34" charset="0"/>
                <a:ea typeface="+mj-ea"/>
                <a:cs typeface="+mj-cs"/>
              </a:defRPr>
            </a:lvl1pPr>
            <a:lvl2pPr marL="449453" indent="0">
              <a:buNone/>
              <a:defRPr sz="1800"/>
            </a:lvl2pPr>
            <a:lvl3pPr marL="898947" indent="0">
              <a:buNone/>
              <a:defRPr sz="1600"/>
            </a:lvl3pPr>
            <a:lvl4pPr marL="1348421" indent="0">
              <a:buNone/>
              <a:defRPr sz="1400"/>
            </a:lvl4pPr>
            <a:lvl5pPr marL="1797895" indent="0">
              <a:buNone/>
              <a:defRPr sz="1400"/>
            </a:lvl5pPr>
            <a:lvl6pPr marL="2247371" indent="0">
              <a:buNone/>
              <a:defRPr sz="1400"/>
            </a:lvl6pPr>
            <a:lvl7pPr marL="2696854" indent="0">
              <a:buNone/>
              <a:defRPr sz="1400"/>
            </a:lvl7pPr>
            <a:lvl8pPr marL="3146324" indent="0">
              <a:buNone/>
              <a:defRPr sz="1400"/>
            </a:lvl8pPr>
            <a:lvl9pPr marL="3595797" indent="0">
              <a:buNone/>
              <a:defRPr sz="1400"/>
            </a:lvl9pPr>
          </a:lstStyle>
          <a:p>
            <a:pPr lvl="0"/>
            <a:r>
              <a:rPr lang="en-US" smtClean="0"/>
              <a:t>Click to edit Master text styles</a:t>
            </a:r>
          </a:p>
        </p:txBody>
      </p:sp>
      <p:sp>
        <p:nvSpPr>
          <p:cNvPr id="5" name="Rectangle 8"/>
          <p:cNvSpPr txBox="1">
            <a:spLocks noChangeArrowheads="1"/>
          </p:cNvSpPr>
          <p:nvPr userDrawn="1"/>
        </p:nvSpPr>
        <p:spPr>
          <a:xfrm>
            <a:off x="0" y="6553200"/>
            <a:ext cx="685800" cy="457200"/>
          </a:xfrm>
          <a:prstGeom prst="rect">
            <a:avLst/>
          </a:prstGeom>
          <a:ln/>
        </p:spPr>
        <p:txBody>
          <a:bodyPr lIns="89893" tIns="44996" rIns="89893" bIns="44996" anchor="ctr" anchorCtr="1"/>
          <a:lstStyle>
            <a:lvl1pPr>
              <a:defRPr sz="1000" b="1">
                <a:solidFill>
                  <a:schemeClr val="bg1"/>
                </a:solidFill>
              </a:defRPr>
            </a:lvl1pPr>
          </a:lstStyle>
          <a:p>
            <a:pPr defTabSz="898947" fontAlgn="base">
              <a:spcBef>
                <a:spcPct val="0"/>
              </a:spcBef>
              <a:spcAft>
                <a:spcPct val="0"/>
              </a:spcAft>
              <a:defRPr/>
            </a:pPr>
            <a:fld id="{5772AF60-3C81-485C-9852-F62015883440}" type="slidenum">
              <a:rPr lang="en-US" smtClean="0">
                <a:solidFill>
                  <a:srgbClr val="FFFFFF"/>
                </a:solidFill>
              </a:rPr>
              <a:pPr defTabSz="898947"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0844343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482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648200"/>
          </a:xfrm>
        </p:spPr>
        <p:txBody>
          <a:bodyPr/>
          <a:lstStyle>
            <a:lvl1pPr>
              <a:defRPr lang="en-US" sz="1800" dirty="0">
                <a:solidFill>
                  <a:schemeClr val="tx1"/>
                </a:solidFill>
                <a:latin typeface="Calibri" pitchFamily="34" charset="0"/>
                <a:ea typeface="+mn-ea"/>
                <a:cs typeface="+mn-cs"/>
              </a:defRPr>
            </a:lvl1pPr>
            <a:lvl2pPr>
              <a:defRPr lang="en-US" sz="1600" dirty="0">
                <a:solidFill>
                  <a:schemeClr val="tx1"/>
                </a:solidFill>
                <a:latin typeface="Calibri" pitchFamily="34" charset="0"/>
              </a:defRPr>
            </a:lvl2pPr>
            <a:lvl3pPr>
              <a:defRPr lang="en-US" sz="1400" dirty="0">
                <a:solidFill>
                  <a:schemeClr val="tx1"/>
                </a:solidFill>
                <a:latin typeface="Calibri" pitchFamily="34" charset="0"/>
              </a:defRPr>
            </a:lvl3pPr>
            <a:lvl4pPr>
              <a:defRPr lang="en-US" sz="1200" dirty="0">
                <a:solidFill>
                  <a:schemeClr val="tx1"/>
                </a:solidFill>
                <a:latin typeface="Calibri" pitchFamily="34" charset="0"/>
              </a:defRPr>
            </a:lvl4pPr>
            <a:lvl5pPr>
              <a:defRPr lang="en-US" sz="1200" dirty="0">
                <a:solidFill>
                  <a:schemeClr val="tx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8"/>
          <p:cNvSpPr txBox="1">
            <a:spLocks noChangeArrowheads="1"/>
          </p:cNvSpPr>
          <p:nvPr userDrawn="1"/>
        </p:nvSpPr>
        <p:spPr>
          <a:xfrm>
            <a:off x="0" y="6553200"/>
            <a:ext cx="685800" cy="457200"/>
          </a:xfrm>
          <a:prstGeom prst="rect">
            <a:avLst/>
          </a:prstGeom>
          <a:ln/>
        </p:spPr>
        <p:txBody>
          <a:bodyPr lIns="89893" tIns="44996" rIns="89893" bIns="44996" anchor="ctr" anchorCtr="1"/>
          <a:lstStyle>
            <a:lvl1pPr>
              <a:defRPr sz="1000" b="1">
                <a:solidFill>
                  <a:schemeClr val="bg1"/>
                </a:solidFill>
              </a:defRPr>
            </a:lvl1pPr>
          </a:lstStyle>
          <a:p>
            <a:pPr defTabSz="898947" fontAlgn="base">
              <a:spcBef>
                <a:spcPct val="0"/>
              </a:spcBef>
              <a:spcAft>
                <a:spcPct val="0"/>
              </a:spcAft>
              <a:defRPr/>
            </a:pPr>
            <a:fld id="{5772AF60-3C81-485C-9852-F62015883440}" type="slidenum">
              <a:rPr lang="en-US" smtClean="0">
                <a:solidFill>
                  <a:srgbClr val="FFFFFF"/>
                </a:solidFill>
              </a:rPr>
              <a:pPr defTabSz="898947"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61795068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1053" y="1535295"/>
            <a:ext cx="4040188" cy="639763"/>
          </a:xfrm>
        </p:spPr>
        <p:txBody>
          <a:bodyPr anchor="b"/>
          <a:lstStyle>
            <a:lvl1pPr marL="0" indent="0">
              <a:buNone/>
              <a:defRPr sz="2000" b="1"/>
            </a:lvl1pPr>
            <a:lvl2pPr marL="449453" indent="0">
              <a:buNone/>
              <a:defRPr sz="2000" b="1"/>
            </a:lvl2pPr>
            <a:lvl3pPr marL="898947" indent="0">
              <a:buNone/>
              <a:defRPr sz="1800" b="1"/>
            </a:lvl3pPr>
            <a:lvl4pPr marL="1348421" indent="0">
              <a:buNone/>
              <a:defRPr sz="1600" b="1"/>
            </a:lvl4pPr>
            <a:lvl5pPr marL="1797895" indent="0">
              <a:buNone/>
              <a:defRPr sz="1600" b="1"/>
            </a:lvl5pPr>
            <a:lvl6pPr marL="2247371" indent="0">
              <a:buNone/>
              <a:defRPr sz="1600" b="1"/>
            </a:lvl6pPr>
            <a:lvl7pPr marL="2696854" indent="0">
              <a:buNone/>
              <a:defRPr sz="1600" b="1"/>
            </a:lvl7pPr>
            <a:lvl8pPr marL="3146324" indent="0">
              <a:buNone/>
              <a:defRPr sz="1600" b="1"/>
            </a:lvl8pPr>
            <a:lvl9pPr marL="359579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1053" y="2174875"/>
            <a:ext cx="4040188" cy="3951288"/>
          </a:xfrm>
        </p:spPr>
        <p:txBody>
          <a:bodyPr/>
          <a:lstStyle>
            <a:lvl1pPr>
              <a:defRPr sz="1600"/>
            </a:lvl1pPr>
            <a:lvl2pPr>
              <a:defRPr sz="14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85342" y="1535295"/>
            <a:ext cx="4041775" cy="639763"/>
          </a:xfrm>
        </p:spPr>
        <p:txBody>
          <a:bodyPr anchor="b"/>
          <a:lstStyle>
            <a:lvl1pPr marL="0" indent="0">
              <a:buNone/>
              <a:defRPr sz="2000" b="1"/>
            </a:lvl1pPr>
            <a:lvl2pPr marL="449453" indent="0">
              <a:buNone/>
              <a:defRPr sz="2000" b="1"/>
            </a:lvl2pPr>
            <a:lvl3pPr marL="898947" indent="0">
              <a:buNone/>
              <a:defRPr sz="1800" b="1"/>
            </a:lvl3pPr>
            <a:lvl4pPr marL="1348421" indent="0">
              <a:buNone/>
              <a:defRPr sz="1600" b="1"/>
            </a:lvl4pPr>
            <a:lvl5pPr marL="1797895" indent="0">
              <a:buNone/>
              <a:defRPr sz="1600" b="1"/>
            </a:lvl5pPr>
            <a:lvl6pPr marL="2247371" indent="0">
              <a:buNone/>
              <a:defRPr sz="1600" b="1"/>
            </a:lvl6pPr>
            <a:lvl7pPr marL="2696854" indent="0">
              <a:buNone/>
              <a:defRPr sz="1600" b="1"/>
            </a:lvl7pPr>
            <a:lvl8pPr marL="3146324" indent="0">
              <a:buNone/>
              <a:defRPr sz="1600" b="1"/>
            </a:lvl8pPr>
            <a:lvl9pPr marL="359579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5342" y="2174875"/>
            <a:ext cx="4041775" cy="3951288"/>
          </a:xfrm>
        </p:spPr>
        <p:txBody>
          <a:bodyPr/>
          <a:lstStyle>
            <a:lvl1pPr>
              <a:defRPr lang="en-US" sz="1600" dirty="0">
                <a:solidFill>
                  <a:schemeClr val="tx1"/>
                </a:solidFill>
                <a:latin typeface="Calibri" pitchFamily="34" charset="0"/>
                <a:ea typeface="+mn-ea"/>
                <a:cs typeface="+mn-cs"/>
              </a:defRPr>
            </a:lvl1pPr>
            <a:lvl2pPr>
              <a:defRPr lang="en-US" sz="1400" dirty="0">
                <a:solidFill>
                  <a:schemeClr val="tx1"/>
                </a:solidFill>
                <a:latin typeface="Calibri" pitchFamily="34" charset="0"/>
              </a:defRPr>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17"/>
          <p:cNvSpPr>
            <a:spLocks noGrp="1" noChangeArrowheads="1"/>
          </p:cNvSpPr>
          <p:nvPr>
            <p:ph type="title"/>
          </p:nvPr>
        </p:nvSpPr>
        <p:spPr bwMode="auto">
          <a:xfrm>
            <a:off x="381000" y="508000"/>
            <a:ext cx="6629400" cy="762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9" name="Rectangle 8"/>
          <p:cNvSpPr txBox="1">
            <a:spLocks noChangeArrowheads="1"/>
          </p:cNvSpPr>
          <p:nvPr userDrawn="1"/>
        </p:nvSpPr>
        <p:spPr>
          <a:xfrm>
            <a:off x="0" y="6553200"/>
            <a:ext cx="685800" cy="457200"/>
          </a:xfrm>
          <a:prstGeom prst="rect">
            <a:avLst/>
          </a:prstGeom>
          <a:ln/>
        </p:spPr>
        <p:txBody>
          <a:bodyPr lIns="89893" tIns="44996" rIns="89893" bIns="44996" anchor="ctr" anchorCtr="1"/>
          <a:lstStyle>
            <a:lvl1pPr>
              <a:defRPr sz="1000" b="1">
                <a:solidFill>
                  <a:schemeClr val="bg1"/>
                </a:solidFill>
              </a:defRPr>
            </a:lvl1pPr>
          </a:lstStyle>
          <a:p>
            <a:pPr defTabSz="898947" fontAlgn="base">
              <a:spcBef>
                <a:spcPct val="0"/>
              </a:spcBef>
              <a:spcAft>
                <a:spcPct val="0"/>
              </a:spcAft>
              <a:defRPr/>
            </a:pPr>
            <a:fld id="{5772AF60-3C81-485C-9852-F62015883440}" type="slidenum">
              <a:rPr lang="en-US" smtClean="0">
                <a:solidFill>
                  <a:srgbClr val="FFFFFF"/>
                </a:solidFill>
              </a:rPr>
              <a:pPr defTabSz="898947"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812736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8"/>
          <p:cNvSpPr txBox="1">
            <a:spLocks noChangeArrowheads="1"/>
          </p:cNvSpPr>
          <p:nvPr userDrawn="1"/>
        </p:nvSpPr>
        <p:spPr>
          <a:xfrm>
            <a:off x="0" y="6553200"/>
            <a:ext cx="685800" cy="457200"/>
          </a:xfrm>
          <a:prstGeom prst="rect">
            <a:avLst/>
          </a:prstGeom>
          <a:ln/>
        </p:spPr>
        <p:txBody>
          <a:bodyPr lIns="89893" tIns="44996" rIns="89893" bIns="44996" anchor="ctr" anchorCtr="1"/>
          <a:lstStyle>
            <a:lvl1pPr>
              <a:defRPr sz="1000" b="1">
                <a:solidFill>
                  <a:schemeClr val="bg1"/>
                </a:solidFill>
              </a:defRPr>
            </a:lvl1pPr>
          </a:lstStyle>
          <a:p>
            <a:pPr defTabSz="898947" fontAlgn="base">
              <a:spcBef>
                <a:spcPct val="0"/>
              </a:spcBef>
              <a:spcAft>
                <a:spcPct val="0"/>
              </a:spcAft>
              <a:defRPr/>
            </a:pPr>
            <a:fld id="{5772AF60-3C81-485C-9852-F62015883440}" type="slidenum">
              <a:rPr lang="en-US" smtClean="0">
                <a:solidFill>
                  <a:srgbClr val="FFFFFF"/>
                </a:solidFill>
              </a:rPr>
              <a:pPr defTabSz="898947"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251741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txBox="1">
            <a:spLocks noChangeArrowheads="1"/>
          </p:cNvSpPr>
          <p:nvPr userDrawn="1"/>
        </p:nvSpPr>
        <p:spPr>
          <a:xfrm>
            <a:off x="0" y="6553200"/>
            <a:ext cx="685800" cy="457200"/>
          </a:xfrm>
          <a:prstGeom prst="rect">
            <a:avLst/>
          </a:prstGeom>
          <a:ln/>
        </p:spPr>
        <p:txBody>
          <a:bodyPr lIns="89893" tIns="44996" rIns="89893" bIns="44996" anchor="ctr" anchorCtr="1"/>
          <a:lstStyle>
            <a:lvl1pPr>
              <a:defRPr sz="1000" b="1">
                <a:solidFill>
                  <a:schemeClr val="bg1"/>
                </a:solidFill>
              </a:defRPr>
            </a:lvl1pPr>
          </a:lstStyle>
          <a:p>
            <a:pPr defTabSz="898947" fontAlgn="base">
              <a:spcBef>
                <a:spcPct val="0"/>
              </a:spcBef>
              <a:spcAft>
                <a:spcPct val="0"/>
              </a:spcAft>
              <a:defRPr/>
            </a:pPr>
            <a:fld id="{5772AF60-3C81-485C-9852-F62015883440}" type="slidenum">
              <a:rPr lang="en-US" smtClean="0">
                <a:solidFill>
                  <a:srgbClr val="FFFFFF"/>
                </a:solidFill>
              </a:rPr>
              <a:pPr defTabSz="898947"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81164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533400"/>
            <a:ext cx="3008313" cy="9906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61" y="533400"/>
            <a:ext cx="5111750" cy="5638800"/>
          </a:xfrm>
        </p:spPr>
        <p:txBody>
          <a:bodyPr/>
          <a:lstStyle>
            <a:lvl1pPr>
              <a:defRPr sz="2000"/>
            </a:lvl1pPr>
            <a:lvl2pPr>
              <a:defRPr sz="1800"/>
            </a:lvl2pPr>
            <a:lvl3pPr>
              <a:defRPr sz="1600"/>
            </a:lvl3pPr>
            <a:lvl4pPr>
              <a:defRPr sz="12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1524000"/>
            <a:ext cx="3008313" cy="4648200"/>
          </a:xfrm>
        </p:spPr>
        <p:txBody>
          <a:bodyPr/>
          <a:lstStyle>
            <a:lvl1pPr marL="0" indent="0">
              <a:buNone/>
              <a:defRPr sz="1400"/>
            </a:lvl1pPr>
            <a:lvl2pPr marL="449453" indent="0">
              <a:buNone/>
              <a:defRPr sz="1200"/>
            </a:lvl2pPr>
            <a:lvl3pPr marL="898947" indent="0">
              <a:buNone/>
              <a:defRPr sz="1000"/>
            </a:lvl3pPr>
            <a:lvl4pPr marL="1348421" indent="0">
              <a:buNone/>
              <a:defRPr sz="900"/>
            </a:lvl4pPr>
            <a:lvl5pPr marL="1797895" indent="0">
              <a:buNone/>
              <a:defRPr sz="900"/>
            </a:lvl5pPr>
            <a:lvl6pPr marL="2247371" indent="0">
              <a:buNone/>
              <a:defRPr sz="900"/>
            </a:lvl6pPr>
            <a:lvl7pPr marL="2696854" indent="0">
              <a:buNone/>
              <a:defRPr sz="900"/>
            </a:lvl7pPr>
            <a:lvl8pPr marL="3146324" indent="0">
              <a:buNone/>
              <a:defRPr sz="900"/>
            </a:lvl8pPr>
            <a:lvl9pPr marL="3595797" indent="0">
              <a:buNone/>
              <a:defRPr sz="900"/>
            </a:lvl9pPr>
          </a:lstStyle>
          <a:p>
            <a:pPr lvl="0"/>
            <a:r>
              <a:rPr lang="en-US" smtClean="0"/>
              <a:t>Click to edit Master text styles</a:t>
            </a:r>
          </a:p>
        </p:txBody>
      </p:sp>
      <p:sp>
        <p:nvSpPr>
          <p:cNvPr id="6" name="Rectangle 8"/>
          <p:cNvSpPr txBox="1">
            <a:spLocks noChangeArrowheads="1"/>
          </p:cNvSpPr>
          <p:nvPr userDrawn="1"/>
        </p:nvSpPr>
        <p:spPr>
          <a:xfrm>
            <a:off x="0" y="6553200"/>
            <a:ext cx="685800" cy="457200"/>
          </a:xfrm>
          <a:prstGeom prst="rect">
            <a:avLst/>
          </a:prstGeom>
          <a:ln/>
        </p:spPr>
        <p:txBody>
          <a:bodyPr lIns="89893" tIns="44996" rIns="89893" bIns="44996" anchor="ctr" anchorCtr="1"/>
          <a:lstStyle>
            <a:lvl1pPr>
              <a:defRPr sz="1000" b="1">
                <a:solidFill>
                  <a:schemeClr val="bg1"/>
                </a:solidFill>
              </a:defRPr>
            </a:lvl1pPr>
          </a:lstStyle>
          <a:p>
            <a:pPr defTabSz="898947" fontAlgn="base">
              <a:spcBef>
                <a:spcPct val="0"/>
              </a:spcBef>
              <a:spcAft>
                <a:spcPct val="0"/>
              </a:spcAft>
              <a:defRPr/>
            </a:pPr>
            <a:fld id="{5772AF60-3C81-485C-9852-F62015883440}" type="slidenum">
              <a:rPr lang="en-US" smtClean="0">
                <a:solidFill>
                  <a:srgbClr val="FFFFFF"/>
                </a:solidFill>
              </a:rPr>
              <a:pPr defTabSz="898947"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6306489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980362"/>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Cynthia Lang, Manager of Talent Acquisition 2/10/2018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B8C10-DCB6-44CA-A7D4-32555FFCD4E0}" type="slidenum">
              <a:rPr lang="en-US" smtClean="0"/>
              <a:t>‹#›</a:t>
            </a:fld>
            <a:endParaRPr lang="en-US" dirty="0"/>
          </a:p>
        </p:txBody>
      </p:sp>
      <p:grpSp>
        <p:nvGrpSpPr>
          <p:cNvPr id="7" name="Group 6"/>
          <p:cNvGrpSpPr/>
          <p:nvPr userDrawn="1"/>
        </p:nvGrpSpPr>
        <p:grpSpPr>
          <a:xfrm>
            <a:off x="0" y="-1738"/>
            <a:ext cx="9144000" cy="806824"/>
            <a:chOff x="0" y="-1738"/>
            <a:chExt cx="9144000" cy="806824"/>
          </a:xfrm>
        </p:grpSpPr>
        <p:pic>
          <p:nvPicPr>
            <p:cNvPr id="8" name="Picture 2" descr="http://habitatbucks.org/wp-content/uploads/2012/05/roofing_shingle.jpg"/>
            <p:cNvPicPr>
              <a:picLocks noChangeArrowheads="1"/>
            </p:cNvPicPr>
            <p:nvPr userDrawn="1"/>
          </p:nvPicPr>
          <p:blipFill>
            <a:blip r:embed="rId2" cstate="print">
              <a:duotone>
                <a:prstClr val="black"/>
                <a:srgbClr val="D9C3A5">
                  <a:tint val="50000"/>
                  <a:satMod val="180000"/>
                </a:srgbClr>
              </a:duotone>
            </a:blip>
            <a:srcRect r="23205" b="72556"/>
            <a:stretch>
              <a:fillRect/>
            </a:stretch>
          </p:blipFill>
          <p:spPr bwMode="auto">
            <a:xfrm>
              <a:off x="0" y="-1738"/>
              <a:ext cx="4572000" cy="806824"/>
            </a:xfrm>
            <a:prstGeom prst="rect">
              <a:avLst/>
            </a:prstGeom>
            <a:noFill/>
          </p:spPr>
        </p:pic>
        <p:sp>
          <p:nvSpPr>
            <p:cNvPr id="9" name="Rectangle 5"/>
            <p:cNvSpPr>
              <a:spLocks noChangeArrowheads="1"/>
            </p:cNvSpPr>
            <p:nvPr userDrawn="1"/>
          </p:nvSpPr>
          <p:spPr bwMode="auto">
            <a:xfrm>
              <a:off x="0" y="-1586"/>
              <a:ext cx="9144000" cy="806451"/>
            </a:xfrm>
            <a:prstGeom prst="rect">
              <a:avLst/>
            </a:prstGeom>
            <a:gradFill flip="none" rotWithShape="1">
              <a:gsLst>
                <a:gs pos="0">
                  <a:schemeClr val="bg1">
                    <a:alpha val="0"/>
                  </a:schemeClr>
                </a:gs>
                <a:gs pos="50000">
                  <a:srgbClr val="3B3731"/>
                </a:gs>
              </a:gsLst>
              <a:lin ang="0" scaled="1"/>
              <a:tileRect/>
            </a:gradFill>
            <a:ln w="9525">
              <a:noFill/>
              <a:miter lim="800000"/>
              <a:headEnd/>
              <a:tailEnd/>
            </a:ln>
          </p:spPr>
          <p:txBody>
            <a:bodyPr lIns="81550" tIns="40784" rIns="81550" bIns="40784"/>
            <a:lstStyle/>
            <a:p>
              <a:pPr defTabSz="893413" eaLnBrk="0" fontAlgn="base" hangingPunct="0">
                <a:spcBef>
                  <a:spcPct val="0"/>
                </a:spcBef>
                <a:spcAft>
                  <a:spcPct val="0"/>
                </a:spcAft>
                <a:defRPr/>
              </a:pPr>
              <a:endParaRPr lang="en-US" sz="2200" b="1" dirty="0">
                <a:solidFill>
                  <a:srgbClr val="8B0F04"/>
                </a:solidFill>
                <a:latin typeface="Arial Narrow" pitchFamily="34" charset="0"/>
                <a:ea typeface="ＭＳ Ｐゴシック" pitchFamily="-105" charset="-128"/>
              </a:endParaRPr>
            </a:p>
          </p:txBody>
        </p:sp>
        <p:pic>
          <p:nvPicPr>
            <p:cNvPr id="10" name="Picture 2" descr="http://www.srsicorp.com/export/sites/srsicorp.com/library/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7825" y="1588"/>
              <a:ext cx="130651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1756228" y="762000"/>
            <a:ext cx="1436914" cy="838200"/>
          </a:xfrm>
          <a:prstGeom prst="rect">
            <a:avLst/>
          </a:prstGeom>
          <a:solidFill>
            <a:srgbClr val="8A1D04"/>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138</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a:t>
            </a:r>
          </a:p>
        </p:txBody>
      </p:sp>
      <p:sp>
        <p:nvSpPr>
          <p:cNvPr id="12" name="Rectangle 11"/>
          <p:cNvSpPr/>
          <p:nvPr userDrawn="1"/>
        </p:nvSpPr>
        <p:spPr>
          <a:xfrm>
            <a:off x="-1756228" y="3108960"/>
            <a:ext cx="1436914" cy="838200"/>
          </a:xfrm>
          <a:prstGeom prst="rect">
            <a:avLst/>
          </a:prstGeom>
          <a:solidFill>
            <a:srgbClr val="3B3731"/>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55</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49</a:t>
            </a:r>
          </a:p>
        </p:txBody>
      </p:sp>
      <p:sp>
        <p:nvSpPr>
          <p:cNvPr id="13" name="Rectangle 12"/>
          <p:cNvSpPr/>
          <p:nvPr userDrawn="1"/>
        </p:nvSpPr>
        <p:spPr>
          <a:xfrm>
            <a:off x="-1756228" y="1935480"/>
            <a:ext cx="1436914" cy="838200"/>
          </a:xfrm>
          <a:prstGeom prst="rect">
            <a:avLst/>
          </a:prstGeom>
          <a:solidFill>
            <a:srgbClr val="AAA399"/>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170</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163</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153</a:t>
            </a:r>
          </a:p>
        </p:txBody>
      </p:sp>
      <p:sp>
        <p:nvSpPr>
          <p:cNvPr id="14" name="Rectangle 13"/>
          <p:cNvSpPr/>
          <p:nvPr userDrawn="1"/>
        </p:nvSpPr>
        <p:spPr>
          <a:xfrm>
            <a:off x="-1756228" y="4282440"/>
            <a:ext cx="1436914" cy="838200"/>
          </a:xfrm>
          <a:prstGeom prst="rect">
            <a:avLst/>
          </a:prstGeom>
          <a:solidFill>
            <a:srgbClr val="756D6C"/>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117</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108</a:t>
            </a:r>
          </a:p>
        </p:txBody>
      </p:sp>
      <p:sp>
        <p:nvSpPr>
          <p:cNvPr id="15" name="Rectangle 14"/>
          <p:cNvSpPr/>
          <p:nvPr userDrawn="1"/>
        </p:nvSpPr>
        <p:spPr>
          <a:xfrm>
            <a:off x="-1756228" y="5455920"/>
            <a:ext cx="1436914" cy="838200"/>
          </a:xfrm>
          <a:prstGeom prst="rect">
            <a:avLst/>
          </a:prstGeom>
          <a:solidFill>
            <a:srgbClr val="C7C3BD"/>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199</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195</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189</a:t>
            </a:r>
          </a:p>
        </p:txBody>
      </p:sp>
    </p:spTree>
    <p:extLst>
      <p:ext uri="{BB962C8B-B14F-4D97-AF65-F5344CB8AC3E}">
        <p14:creationId xmlns:p14="http://schemas.microsoft.com/office/powerpoint/2010/main" val="3400859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839"/>
            <a:ext cx="5486400" cy="566739"/>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9453" indent="0">
              <a:buNone/>
              <a:defRPr sz="2800"/>
            </a:lvl2pPr>
            <a:lvl3pPr marL="898947" indent="0">
              <a:buNone/>
              <a:defRPr sz="2400"/>
            </a:lvl3pPr>
            <a:lvl4pPr marL="1348421" indent="0">
              <a:buNone/>
              <a:defRPr sz="2000"/>
            </a:lvl4pPr>
            <a:lvl5pPr marL="1797895" indent="0">
              <a:buNone/>
              <a:defRPr sz="2000"/>
            </a:lvl5pPr>
            <a:lvl6pPr marL="2247371" indent="0">
              <a:buNone/>
              <a:defRPr sz="2000"/>
            </a:lvl6pPr>
            <a:lvl7pPr marL="2696854" indent="0">
              <a:buNone/>
              <a:defRPr sz="2000"/>
            </a:lvl7pPr>
            <a:lvl8pPr marL="3146324" indent="0">
              <a:buNone/>
              <a:defRPr sz="2000"/>
            </a:lvl8pPr>
            <a:lvl9pPr marL="3595797"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400"/>
            <a:ext cx="5486400" cy="804863"/>
          </a:xfrm>
        </p:spPr>
        <p:txBody>
          <a:bodyPr/>
          <a:lstStyle>
            <a:lvl1pPr marL="0" indent="0">
              <a:buNone/>
              <a:defRPr sz="1400"/>
            </a:lvl1pPr>
            <a:lvl2pPr marL="449453" indent="0">
              <a:buNone/>
              <a:defRPr sz="1200"/>
            </a:lvl2pPr>
            <a:lvl3pPr marL="898947" indent="0">
              <a:buNone/>
              <a:defRPr sz="1000"/>
            </a:lvl3pPr>
            <a:lvl4pPr marL="1348421" indent="0">
              <a:buNone/>
              <a:defRPr sz="900"/>
            </a:lvl4pPr>
            <a:lvl5pPr marL="1797895" indent="0">
              <a:buNone/>
              <a:defRPr sz="900"/>
            </a:lvl5pPr>
            <a:lvl6pPr marL="2247371" indent="0">
              <a:buNone/>
              <a:defRPr sz="900"/>
            </a:lvl6pPr>
            <a:lvl7pPr marL="2696854" indent="0">
              <a:buNone/>
              <a:defRPr sz="900"/>
            </a:lvl7pPr>
            <a:lvl8pPr marL="3146324" indent="0">
              <a:buNone/>
              <a:defRPr sz="900"/>
            </a:lvl8pPr>
            <a:lvl9pPr marL="3595797" indent="0">
              <a:buNone/>
              <a:defRPr sz="900"/>
            </a:lvl9pPr>
          </a:lstStyle>
          <a:p>
            <a:pPr lvl="0"/>
            <a:r>
              <a:rPr lang="en-US" smtClean="0"/>
              <a:t>Click to edit Master text styles</a:t>
            </a:r>
          </a:p>
        </p:txBody>
      </p:sp>
      <p:sp>
        <p:nvSpPr>
          <p:cNvPr id="6" name="Rectangle 8"/>
          <p:cNvSpPr txBox="1">
            <a:spLocks noChangeArrowheads="1"/>
          </p:cNvSpPr>
          <p:nvPr userDrawn="1"/>
        </p:nvSpPr>
        <p:spPr>
          <a:xfrm>
            <a:off x="0" y="6553200"/>
            <a:ext cx="685800" cy="457200"/>
          </a:xfrm>
          <a:prstGeom prst="rect">
            <a:avLst/>
          </a:prstGeom>
          <a:ln/>
        </p:spPr>
        <p:txBody>
          <a:bodyPr lIns="89893" tIns="44996" rIns="89893" bIns="44996" anchor="ctr" anchorCtr="1"/>
          <a:lstStyle>
            <a:lvl1pPr>
              <a:defRPr sz="1000" b="1">
                <a:solidFill>
                  <a:schemeClr val="bg1"/>
                </a:solidFill>
              </a:defRPr>
            </a:lvl1pPr>
          </a:lstStyle>
          <a:p>
            <a:pPr defTabSz="898947" fontAlgn="base">
              <a:spcBef>
                <a:spcPct val="0"/>
              </a:spcBef>
              <a:spcAft>
                <a:spcPct val="0"/>
              </a:spcAft>
              <a:defRPr/>
            </a:pPr>
            <a:fld id="{5772AF60-3C81-485C-9852-F62015883440}" type="slidenum">
              <a:rPr lang="en-US" smtClean="0">
                <a:solidFill>
                  <a:srgbClr val="FFFFFF"/>
                </a:solidFill>
              </a:rPr>
              <a:pPr defTabSz="898947"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72622058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txBox="1">
            <a:spLocks noChangeArrowheads="1"/>
          </p:cNvSpPr>
          <p:nvPr userDrawn="1"/>
        </p:nvSpPr>
        <p:spPr>
          <a:xfrm>
            <a:off x="0" y="6553200"/>
            <a:ext cx="685800" cy="457200"/>
          </a:xfrm>
          <a:prstGeom prst="rect">
            <a:avLst/>
          </a:prstGeom>
          <a:ln/>
        </p:spPr>
        <p:txBody>
          <a:bodyPr lIns="89893" tIns="44996" rIns="89893" bIns="44996" anchor="ctr" anchorCtr="1"/>
          <a:lstStyle>
            <a:lvl1pPr>
              <a:defRPr sz="1000" b="1">
                <a:solidFill>
                  <a:schemeClr val="bg1"/>
                </a:solidFill>
              </a:defRPr>
            </a:lvl1pPr>
          </a:lstStyle>
          <a:p>
            <a:pPr defTabSz="898947" fontAlgn="base">
              <a:spcBef>
                <a:spcPct val="0"/>
              </a:spcBef>
              <a:spcAft>
                <a:spcPct val="0"/>
              </a:spcAft>
              <a:defRPr/>
            </a:pPr>
            <a:fld id="{5772AF60-3C81-485C-9852-F62015883440}" type="slidenum">
              <a:rPr lang="en-US" smtClean="0">
                <a:solidFill>
                  <a:srgbClr val="FFFFFF"/>
                </a:solidFill>
              </a:rPr>
              <a:pPr defTabSz="898947"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185083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55818"/>
            <a:ext cx="20193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55818"/>
            <a:ext cx="62865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
          <p:cNvSpPr txBox="1">
            <a:spLocks noChangeArrowheads="1"/>
          </p:cNvSpPr>
          <p:nvPr userDrawn="1"/>
        </p:nvSpPr>
        <p:spPr>
          <a:xfrm>
            <a:off x="0" y="6553200"/>
            <a:ext cx="685800" cy="457200"/>
          </a:xfrm>
          <a:prstGeom prst="rect">
            <a:avLst/>
          </a:prstGeom>
          <a:ln/>
        </p:spPr>
        <p:txBody>
          <a:bodyPr lIns="89893" tIns="44996" rIns="89893" bIns="44996" anchor="ctr" anchorCtr="1"/>
          <a:lstStyle>
            <a:lvl1pPr>
              <a:defRPr sz="1000" b="1">
                <a:solidFill>
                  <a:schemeClr val="bg1"/>
                </a:solidFill>
              </a:defRPr>
            </a:lvl1pPr>
          </a:lstStyle>
          <a:p>
            <a:pPr defTabSz="898947" fontAlgn="base">
              <a:spcBef>
                <a:spcPct val="0"/>
              </a:spcBef>
              <a:spcAft>
                <a:spcPct val="0"/>
              </a:spcAft>
              <a:defRPr/>
            </a:pPr>
            <a:fld id="{5772AF60-3C81-485C-9852-F62015883440}" type="slidenum">
              <a:rPr lang="en-US" smtClean="0">
                <a:solidFill>
                  <a:srgbClr val="FFFFFF"/>
                </a:solidFill>
              </a:rPr>
              <a:pPr defTabSz="898947"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569532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81000" y="1447800"/>
            <a:ext cx="8382000" cy="4724400"/>
          </a:xfrm>
        </p:spPr>
        <p:txBody>
          <a:bodyPr/>
          <a:lstStyle/>
          <a:p>
            <a:pPr lvl="0"/>
            <a:r>
              <a:rPr lang="en-US" noProof="0" dirty="0" smtClean="0"/>
              <a:t>Click icon to add table</a:t>
            </a:r>
            <a:endParaRPr lang="en-US" noProof="0" dirty="0"/>
          </a:p>
        </p:txBody>
      </p:sp>
      <p:sp>
        <p:nvSpPr>
          <p:cNvPr id="5" name="Rectangle 17"/>
          <p:cNvSpPr>
            <a:spLocks noGrp="1" noChangeArrowheads="1"/>
          </p:cNvSpPr>
          <p:nvPr>
            <p:ph type="title"/>
          </p:nvPr>
        </p:nvSpPr>
        <p:spPr bwMode="auto">
          <a:xfrm>
            <a:off x="381000" y="508000"/>
            <a:ext cx="8351838" cy="762000"/>
          </a:xfrm>
          <a:prstGeom prst="rect">
            <a:avLst/>
          </a:prstGeom>
          <a:noFill/>
          <a:ln w="9525">
            <a:noFill/>
            <a:miter lim="800000"/>
            <a:headEnd/>
            <a:tailEnd/>
          </a:ln>
        </p:spPr>
        <p:txBody>
          <a:bodyPr/>
          <a:lstStyle/>
          <a:p>
            <a:pPr lvl="0"/>
            <a:r>
              <a:rPr lang="en-US" smtClean="0"/>
              <a:t>Click to edit Master title style</a:t>
            </a:r>
          </a:p>
        </p:txBody>
      </p:sp>
      <p:sp>
        <p:nvSpPr>
          <p:cNvPr id="6" name="Rectangle 8"/>
          <p:cNvSpPr txBox="1">
            <a:spLocks noChangeArrowheads="1"/>
          </p:cNvSpPr>
          <p:nvPr userDrawn="1"/>
        </p:nvSpPr>
        <p:spPr>
          <a:xfrm>
            <a:off x="0" y="6553200"/>
            <a:ext cx="685800" cy="457200"/>
          </a:xfrm>
          <a:prstGeom prst="rect">
            <a:avLst/>
          </a:prstGeom>
          <a:ln/>
        </p:spPr>
        <p:txBody>
          <a:bodyPr lIns="89893" tIns="44996" rIns="89893" bIns="44996" anchor="ctr" anchorCtr="1"/>
          <a:lstStyle>
            <a:lvl1pPr>
              <a:defRPr sz="1000" b="1">
                <a:solidFill>
                  <a:schemeClr val="bg1"/>
                </a:solidFill>
              </a:defRPr>
            </a:lvl1pPr>
          </a:lstStyle>
          <a:p>
            <a:pPr defTabSz="898947" fontAlgn="base">
              <a:spcBef>
                <a:spcPct val="0"/>
              </a:spcBef>
              <a:spcAft>
                <a:spcPct val="0"/>
              </a:spcAft>
              <a:defRPr/>
            </a:pPr>
            <a:fld id="{5772AF60-3C81-485C-9852-F62015883440}" type="slidenum">
              <a:rPr lang="en-US" smtClean="0">
                <a:solidFill>
                  <a:srgbClr val="FFFFFF"/>
                </a:solidFill>
              </a:rPr>
              <a:pPr defTabSz="898947"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165755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1000" y="14478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4304" y="14478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17"/>
          <p:cNvSpPr>
            <a:spLocks noGrp="1" noChangeArrowheads="1"/>
          </p:cNvSpPr>
          <p:nvPr>
            <p:ph type="title"/>
          </p:nvPr>
        </p:nvSpPr>
        <p:spPr bwMode="auto">
          <a:xfrm>
            <a:off x="381000" y="508000"/>
            <a:ext cx="8351838" cy="762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7" name="Rectangle 8"/>
          <p:cNvSpPr txBox="1">
            <a:spLocks noChangeArrowheads="1"/>
          </p:cNvSpPr>
          <p:nvPr userDrawn="1"/>
        </p:nvSpPr>
        <p:spPr>
          <a:xfrm>
            <a:off x="0" y="6553200"/>
            <a:ext cx="685800" cy="457200"/>
          </a:xfrm>
          <a:prstGeom prst="rect">
            <a:avLst/>
          </a:prstGeom>
          <a:ln/>
        </p:spPr>
        <p:txBody>
          <a:bodyPr lIns="89893" tIns="44996" rIns="89893" bIns="44996" anchor="ctr" anchorCtr="1"/>
          <a:lstStyle>
            <a:lvl1pPr>
              <a:defRPr sz="1000" b="1">
                <a:solidFill>
                  <a:schemeClr val="bg1"/>
                </a:solidFill>
              </a:defRPr>
            </a:lvl1pPr>
          </a:lstStyle>
          <a:p>
            <a:pPr defTabSz="898947" fontAlgn="base">
              <a:spcBef>
                <a:spcPct val="0"/>
              </a:spcBef>
              <a:spcAft>
                <a:spcPct val="0"/>
              </a:spcAft>
              <a:defRPr/>
            </a:pPr>
            <a:fld id="{5772AF60-3C81-485C-9852-F62015883440}" type="slidenum">
              <a:rPr lang="en-US" smtClean="0">
                <a:solidFill>
                  <a:srgbClr val="FFFFFF"/>
                </a:solidFill>
              </a:rPr>
              <a:pPr defTabSz="898947"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17677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p:cNvSpPr/>
          <p:nvPr userDrawn="1"/>
        </p:nvSpPr>
        <p:spPr>
          <a:xfrm>
            <a:off x="-1596557" y="672356"/>
            <a:ext cx="1306286" cy="739588"/>
          </a:xfrm>
          <a:prstGeom prst="rect">
            <a:avLst/>
          </a:prstGeom>
          <a:solidFill>
            <a:srgbClr val="8A1D04"/>
          </a:solidFill>
          <a:ln w="19050">
            <a:noFill/>
          </a:ln>
          <a:effectLst/>
        </p:spPr>
        <p:style>
          <a:lnRef idx="1">
            <a:schemeClr val="accent1"/>
          </a:lnRef>
          <a:fillRef idx="3">
            <a:schemeClr val="accent1"/>
          </a:fillRef>
          <a:effectRef idx="2">
            <a:schemeClr val="accent1"/>
          </a:effectRef>
          <a:fontRef idx="minor">
            <a:schemeClr val="lt1"/>
          </a:fontRef>
        </p:style>
        <p:txBody>
          <a:bodyPr lIns="83907" tIns="41963" rIns="83907" bIns="41963" rtlCol="0" anchor="ctr"/>
          <a:lstStyle/>
          <a:p>
            <a:pPr algn="ctr" defTabSz="911034" eaLnBrk="0" fontAlgn="base" hangingPunct="0">
              <a:spcBef>
                <a:spcPct val="0"/>
              </a:spcBef>
              <a:spcAft>
                <a:spcPct val="0"/>
              </a:spcAft>
            </a:pPr>
            <a:r>
              <a:rPr lang="en-US" sz="1100" b="1" dirty="0">
                <a:solidFill>
                  <a:srgbClr val="FFFFFF"/>
                </a:solidFill>
                <a:latin typeface="Arial Narrow" pitchFamily="34" charset="0"/>
                <a:cs typeface="Arial" pitchFamily="34" charset="0"/>
              </a:rPr>
              <a:t>138</a:t>
            </a:r>
          </a:p>
          <a:p>
            <a:pPr algn="ctr" defTabSz="911034" eaLnBrk="0" fontAlgn="base" hangingPunct="0">
              <a:spcBef>
                <a:spcPct val="0"/>
              </a:spcBef>
              <a:spcAft>
                <a:spcPct val="0"/>
              </a:spcAft>
            </a:pPr>
            <a:r>
              <a:rPr lang="en-US" sz="1100" b="1" dirty="0">
                <a:solidFill>
                  <a:srgbClr val="FFFFFF"/>
                </a:solidFill>
                <a:latin typeface="Arial Narrow" pitchFamily="34" charset="0"/>
                <a:cs typeface="Arial" pitchFamily="34" charset="0"/>
              </a:rPr>
              <a:t>29</a:t>
            </a:r>
          </a:p>
          <a:p>
            <a:pPr algn="ctr" defTabSz="911034" eaLnBrk="0" fontAlgn="base" hangingPunct="0">
              <a:spcBef>
                <a:spcPct val="0"/>
              </a:spcBef>
              <a:spcAft>
                <a:spcPct val="0"/>
              </a:spcAft>
            </a:pPr>
            <a:r>
              <a:rPr lang="en-US" sz="1100" b="1" dirty="0">
                <a:solidFill>
                  <a:srgbClr val="FFFFFF"/>
                </a:solidFill>
                <a:latin typeface="Arial Narrow" pitchFamily="34" charset="0"/>
                <a:cs typeface="Arial" pitchFamily="34" charset="0"/>
              </a:rPr>
              <a:t>4</a:t>
            </a:r>
          </a:p>
        </p:txBody>
      </p:sp>
      <p:sp>
        <p:nvSpPr>
          <p:cNvPr id="5" name="Rectangle 4"/>
          <p:cNvSpPr/>
          <p:nvPr userDrawn="1"/>
        </p:nvSpPr>
        <p:spPr>
          <a:xfrm>
            <a:off x="-1596557" y="2743202"/>
            <a:ext cx="1306286" cy="739588"/>
          </a:xfrm>
          <a:prstGeom prst="rect">
            <a:avLst/>
          </a:prstGeom>
          <a:solidFill>
            <a:srgbClr val="3B3731"/>
          </a:solidFill>
          <a:ln w="19050">
            <a:noFill/>
          </a:ln>
          <a:effectLst/>
        </p:spPr>
        <p:style>
          <a:lnRef idx="1">
            <a:schemeClr val="accent1"/>
          </a:lnRef>
          <a:fillRef idx="3">
            <a:schemeClr val="accent1"/>
          </a:fillRef>
          <a:effectRef idx="2">
            <a:schemeClr val="accent1"/>
          </a:effectRef>
          <a:fontRef idx="minor">
            <a:schemeClr val="lt1"/>
          </a:fontRef>
        </p:style>
        <p:txBody>
          <a:bodyPr lIns="83907" tIns="41963" rIns="83907" bIns="41963" rtlCol="0" anchor="ctr"/>
          <a:lstStyle/>
          <a:p>
            <a:pPr algn="ctr" defTabSz="911034" eaLnBrk="0" fontAlgn="base" hangingPunct="0">
              <a:spcBef>
                <a:spcPct val="0"/>
              </a:spcBef>
              <a:spcAft>
                <a:spcPct val="0"/>
              </a:spcAft>
            </a:pPr>
            <a:r>
              <a:rPr lang="en-US" sz="1100" b="1" dirty="0">
                <a:solidFill>
                  <a:srgbClr val="FFFFFF"/>
                </a:solidFill>
                <a:latin typeface="Arial Narrow" pitchFamily="34" charset="0"/>
                <a:cs typeface="Arial" pitchFamily="34" charset="0"/>
              </a:rPr>
              <a:t>59</a:t>
            </a:r>
          </a:p>
          <a:p>
            <a:pPr algn="ctr" defTabSz="911034" eaLnBrk="0" fontAlgn="base" hangingPunct="0">
              <a:spcBef>
                <a:spcPct val="0"/>
              </a:spcBef>
              <a:spcAft>
                <a:spcPct val="0"/>
              </a:spcAft>
            </a:pPr>
            <a:r>
              <a:rPr lang="en-US" sz="1100" b="1" dirty="0">
                <a:solidFill>
                  <a:srgbClr val="FFFFFF"/>
                </a:solidFill>
                <a:latin typeface="Arial Narrow" pitchFamily="34" charset="0"/>
                <a:cs typeface="Arial" pitchFamily="34" charset="0"/>
              </a:rPr>
              <a:t>55</a:t>
            </a:r>
          </a:p>
          <a:p>
            <a:pPr algn="ctr" defTabSz="911034" eaLnBrk="0" fontAlgn="base" hangingPunct="0">
              <a:spcBef>
                <a:spcPct val="0"/>
              </a:spcBef>
              <a:spcAft>
                <a:spcPct val="0"/>
              </a:spcAft>
            </a:pPr>
            <a:r>
              <a:rPr lang="en-US" sz="1100" b="1" dirty="0">
                <a:solidFill>
                  <a:srgbClr val="FFFFFF"/>
                </a:solidFill>
                <a:latin typeface="Arial Narrow" pitchFamily="34" charset="0"/>
                <a:cs typeface="Arial" pitchFamily="34" charset="0"/>
              </a:rPr>
              <a:t>49</a:t>
            </a:r>
          </a:p>
        </p:txBody>
      </p:sp>
      <p:sp>
        <p:nvSpPr>
          <p:cNvPr id="6" name="Rectangle 5"/>
          <p:cNvSpPr/>
          <p:nvPr userDrawn="1"/>
        </p:nvSpPr>
        <p:spPr>
          <a:xfrm>
            <a:off x="-1596557" y="1707778"/>
            <a:ext cx="1306286" cy="739588"/>
          </a:xfrm>
          <a:prstGeom prst="rect">
            <a:avLst/>
          </a:prstGeom>
          <a:solidFill>
            <a:schemeClr val="accent6">
              <a:lumMod val="7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83907" tIns="41963" rIns="83907" bIns="41963" rtlCol="0" anchor="ctr"/>
          <a:lstStyle/>
          <a:p>
            <a:pPr algn="ctr" defTabSz="911034" eaLnBrk="0" fontAlgn="base" hangingPunct="0">
              <a:spcBef>
                <a:spcPct val="0"/>
              </a:spcBef>
              <a:spcAft>
                <a:spcPct val="0"/>
              </a:spcAft>
            </a:pPr>
            <a:r>
              <a:rPr lang="en-US" sz="1100" b="1" dirty="0">
                <a:solidFill>
                  <a:srgbClr val="FFFFFF"/>
                </a:solidFill>
                <a:latin typeface="Arial Narrow" pitchFamily="34" charset="0"/>
                <a:cs typeface="Arial" pitchFamily="34" charset="0"/>
              </a:rPr>
              <a:t>170</a:t>
            </a:r>
          </a:p>
          <a:p>
            <a:pPr algn="ctr" defTabSz="911034" eaLnBrk="0" fontAlgn="base" hangingPunct="0">
              <a:spcBef>
                <a:spcPct val="0"/>
              </a:spcBef>
              <a:spcAft>
                <a:spcPct val="0"/>
              </a:spcAft>
            </a:pPr>
            <a:r>
              <a:rPr lang="en-US" sz="1100" b="1" dirty="0">
                <a:solidFill>
                  <a:srgbClr val="FFFFFF"/>
                </a:solidFill>
                <a:latin typeface="Arial Narrow" pitchFamily="34" charset="0"/>
                <a:cs typeface="Arial" pitchFamily="34" charset="0"/>
              </a:rPr>
              <a:t>163</a:t>
            </a:r>
          </a:p>
          <a:p>
            <a:pPr algn="ctr" defTabSz="911034" eaLnBrk="0" fontAlgn="base" hangingPunct="0">
              <a:spcBef>
                <a:spcPct val="0"/>
              </a:spcBef>
              <a:spcAft>
                <a:spcPct val="0"/>
              </a:spcAft>
            </a:pPr>
            <a:r>
              <a:rPr lang="en-US" sz="1100" b="1" dirty="0">
                <a:solidFill>
                  <a:srgbClr val="FFFFFF"/>
                </a:solidFill>
                <a:latin typeface="Arial Narrow" pitchFamily="34" charset="0"/>
                <a:cs typeface="Arial" pitchFamily="34" charset="0"/>
              </a:rPr>
              <a:t>153</a:t>
            </a:r>
          </a:p>
        </p:txBody>
      </p:sp>
      <p:sp>
        <p:nvSpPr>
          <p:cNvPr id="7" name="Rectangle 6"/>
          <p:cNvSpPr/>
          <p:nvPr userDrawn="1"/>
        </p:nvSpPr>
        <p:spPr>
          <a:xfrm>
            <a:off x="-1596557" y="3778626"/>
            <a:ext cx="1306286" cy="739588"/>
          </a:xfrm>
          <a:prstGeom prst="rect">
            <a:avLst/>
          </a:prstGeom>
          <a:solidFill>
            <a:schemeClr val="accent6">
              <a:lumMod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83907" tIns="41963" rIns="83907" bIns="41963" rtlCol="0" anchor="ctr"/>
          <a:lstStyle/>
          <a:p>
            <a:pPr algn="ctr" defTabSz="911034" eaLnBrk="0" fontAlgn="base" hangingPunct="0">
              <a:spcBef>
                <a:spcPct val="0"/>
              </a:spcBef>
              <a:spcAft>
                <a:spcPct val="0"/>
              </a:spcAft>
            </a:pPr>
            <a:r>
              <a:rPr lang="en-US" sz="1100" b="1" dirty="0">
                <a:solidFill>
                  <a:srgbClr val="FFFFFF"/>
                </a:solidFill>
                <a:latin typeface="Arial Narrow" pitchFamily="34" charset="0"/>
                <a:cs typeface="Arial" pitchFamily="34" charset="0"/>
              </a:rPr>
              <a:t>117</a:t>
            </a:r>
          </a:p>
          <a:p>
            <a:pPr algn="ctr" defTabSz="911034" eaLnBrk="0" fontAlgn="base" hangingPunct="0">
              <a:spcBef>
                <a:spcPct val="0"/>
              </a:spcBef>
              <a:spcAft>
                <a:spcPct val="0"/>
              </a:spcAft>
            </a:pPr>
            <a:r>
              <a:rPr lang="en-US" sz="1100" b="1" dirty="0">
                <a:solidFill>
                  <a:srgbClr val="FFFFFF"/>
                </a:solidFill>
                <a:latin typeface="Arial Narrow" pitchFamily="34" charset="0"/>
                <a:cs typeface="Arial" pitchFamily="34" charset="0"/>
              </a:rPr>
              <a:t>109</a:t>
            </a:r>
          </a:p>
          <a:p>
            <a:pPr algn="ctr" defTabSz="911034" eaLnBrk="0" fontAlgn="base" hangingPunct="0">
              <a:spcBef>
                <a:spcPct val="0"/>
              </a:spcBef>
              <a:spcAft>
                <a:spcPct val="0"/>
              </a:spcAft>
            </a:pPr>
            <a:r>
              <a:rPr lang="en-US" sz="1100" b="1" dirty="0">
                <a:solidFill>
                  <a:srgbClr val="FFFFFF"/>
                </a:solidFill>
                <a:latin typeface="Arial Narrow" pitchFamily="34" charset="0"/>
                <a:cs typeface="Arial" pitchFamily="34" charset="0"/>
              </a:rPr>
              <a:t>108</a:t>
            </a:r>
          </a:p>
        </p:txBody>
      </p:sp>
      <p:sp>
        <p:nvSpPr>
          <p:cNvPr id="8" name="Rectangle 7"/>
          <p:cNvSpPr/>
          <p:nvPr userDrawn="1"/>
        </p:nvSpPr>
        <p:spPr>
          <a:xfrm>
            <a:off x="-1596557" y="4814047"/>
            <a:ext cx="1306286" cy="739588"/>
          </a:xfrm>
          <a:prstGeom prst="rect">
            <a:avLst/>
          </a:prstGeom>
          <a:solidFill>
            <a:schemeClr val="accent6">
              <a:lumMod val="9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83907" tIns="41963" rIns="83907" bIns="41963" rtlCol="0" anchor="ctr"/>
          <a:lstStyle/>
          <a:p>
            <a:pPr algn="ctr" defTabSz="911034" eaLnBrk="0" fontAlgn="base" hangingPunct="0">
              <a:spcBef>
                <a:spcPct val="0"/>
              </a:spcBef>
              <a:spcAft>
                <a:spcPct val="0"/>
              </a:spcAft>
            </a:pPr>
            <a:r>
              <a:rPr lang="en-US" sz="1100" b="1" dirty="0">
                <a:solidFill>
                  <a:srgbClr val="FFFFFF"/>
                </a:solidFill>
                <a:latin typeface="Arial Narrow" pitchFamily="34" charset="0"/>
                <a:cs typeface="Arial" pitchFamily="34" charset="0"/>
              </a:rPr>
              <a:t>199</a:t>
            </a:r>
          </a:p>
          <a:p>
            <a:pPr algn="ctr" defTabSz="911034" eaLnBrk="0" fontAlgn="base" hangingPunct="0">
              <a:spcBef>
                <a:spcPct val="0"/>
              </a:spcBef>
              <a:spcAft>
                <a:spcPct val="0"/>
              </a:spcAft>
            </a:pPr>
            <a:r>
              <a:rPr lang="en-US" sz="1100" b="1" dirty="0">
                <a:solidFill>
                  <a:srgbClr val="FFFFFF"/>
                </a:solidFill>
                <a:latin typeface="Arial Narrow" pitchFamily="34" charset="0"/>
                <a:cs typeface="Arial" pitchFamily="34" charset="0"/>
              </a:rPr>
              <a:t>195</a:t>
            </a:r>
          </a:p>
          <a:p>
            <a:pPr algn="ctr" defTabSz="911034" eaLnBrk="0" fontAlgn="base" hangingPunct="0">
              <a:spcBef>
                <a:spcPct val="0"/>
              </a:spcBef>
              <a:spcAft>
                <a:spcPct val="0"/>
              </a:spcAft>
            </a:pPr>
            <a:r>
              <a:rPr lang="en-US" sz="1100" b="1" dirty="0">
                <a:solidFill>
                  <a:srgbClr val="FFFFFF"/>
                </a:solidFill>
                <a:latin typeface="Arial Narrow" pitchFamily="34" charset="0"/>
                <a:cs typeface="Arial" pitchFamily="34" charset="0"/>
              </a:rPr>
              <a:t>189</a:t>
            </a:r>
          </a:p>
        </p:txBody>
      </p:sp>
      <p:pic>
        <p:nvPicPr>
          <p:cNvPr id="13" name="Picture 2" descr="http://habitatbucks.org/wp-content/uploads/2012/05/roofing_shingle.jpg"/>
          <p:cNvPicPr>
            <a:picLocks noChangeArrowheads="1"/>
          </p:cNvPicPr>
          <p:nvPr userDrawn="1"/>
        </p:nvPicPr>
        <p:blipFill>
          <a:blip r:embed="rId2" cstate="print">
            <a:duotone>
              <a:prstClr val="black"/>
              <a:srgbClr val="D9C3A5">
                <a:tint val="50000"/>
                <a:satMod val="180000"/>
              </a:srgbClr>
            </a:duotone>
          </a:blip>
          <a:srcRect r="23205" b="72556"/>
          <a:stretch>
            <a:fillRect/>
          </a:stretch>
        </p:blipFill>
        <p:spPr bwMode="auto">
          <a:xfrm>
            <a:off x="0" y="-1737"/>
            <a:ext cx="4572000" cy="806824"/>
          </a:xfrm>
          <a:prstGeom prst="rect">
            <a:avLst/>
          </a:prstGeom>
          <a:noFill/>
        </p:spPr>
      </p:pic>
      <p:sp>
        <p:nvSpPr>
          <p:cNvPr id="17" name="Rectangle 5"/>
          <p:cNvSpPr>
            <a:spLocks noChangeArrowheads="1"/>
          </p:cNvSpPr>
          <p:nvPr userDrawn="1"/>
        </p:nvSpPr>
        <p:spPr bwMode="auto">
          <a:xfrm>
            <a:off x="1" y="-1737"/>
            <a:ext cx="9144000" cy="806824"/>
          </a:xfrm>
          <a:prstGeom prst="rect">
            <a:avLst/>
          </a:prstGeom>
          <a:gradFill flip="none" rotWithShape="1">
            <a:gsLst>
              <a:gs pos="0">
                <a:schemeClr val="bg1">
                  <a:alpha val="0"/>
                </a:schemeClr>
              </a:gs>
              <a:gs pos="50000">
                <a:srgbClr val="3B3731"/>
              </a:gs>
            </a:gsLst>
            <a:lin ang="0" scaled="1"/>
            <a:tileRect/>
          </a:gradFill>
          <a:ln w="9525">
            <a:noFill/>
            <a:miter lim="800000"/>
            <a:headEnd/>
            <a:tailEnd/>
          </a:ln>
        </p:spPr>
        <p:txBody>
          <a:bodyPr vert="horz" wrap="square" lIns="83907" tIns="41963" rIns="83907" bIns="41963" numCol="1" anchor="t" anchorCtr="0" compatLnSpc="1">
            <a:prstTxWarp prst="textNoShape">
              <a:avLst/>
            </a:prstTxWarp>
          </a:bodyPr>
          <a:lstStyle/>
          <a:p>
            <a:pPr defTabSz="911034" eaLnBrk="0" fontAlgn="base" hangingPunct="0">
              <a:spcBef>
                <a:spcPct val="0"/>
              </a:spcBef>
              <a:spcAft>
                <a:spcPct val="0"/>
              </a:spcAft>
            </a:pPr>
            <a:endParaRPr lang="en-US" sz="2200" b="1" dirty="0">
              <a:solidFill>
                <a:srgbClr val="8B0F04"/>
              </a:solidFill>
              <a:latin typeface="Arial Narrow" pitchFamily="34" charset="0"/>
            </a:endParaRPr>
          </a:p>
        </p:txBody>
      </p:sp>
      <p:pic>
        <p:nvPicPr>
          <p:cNvPr id="18" name="Picture 2" descr="http://www.srsicorp.com/export/sites/srsicorp.com/library/images/logo.png"/>
          <p:cNvPicPr>
            <a:picLocks noChangeAspect="1" noChangeArrowheads="1"/>
          </p:cNvPicPr>
          <p:nvPr userDrawn="1"/>
        </p:nvPicPr>
        <p:blipFill>
          <a:blip r:embed="rId3" cstate="print"/>
          <a:srcRect/>
          <a:stretch>
            <a:fillRect/>
          </a:stretch>
        </p:blipFill>
        <p:spPr bwMode="auto">
          <a:xfrm>
            <a:off x="177753" y="2364"/>
            <a:ext cx="1306286" cy="714817"/>
          </a:xfrm>
          <a:prstGeom prst="rect">
            <a:avLst/>
          </a:prstGeom>
          <a:noFill/>
        </p:spPr>
      </p:pic>
      <p:sp>
        <p:nvSpPr>
          <p:cNvPr id="10" name="Content Placeholder 2"/>
          <p:cNvSpPr>
            <a:spLocks noGrp="1"/>
          </p:cNvSpPr>
          <p:nvPr>
            <p:ph sz="quarter" idx="10"/>
          </p:nvPr>
        </p:nvSpPr>
        <p:spPr>
          <a:xfrm>
            <a:off x="457200" y="1295400"/>
            <a:ext cx="8305800" cy="5105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5"/>
          <p:cNvSpPr>
            <a:spLocks noGrp="1"/>
          </p:cNvSpPr>
          <p:nvPr>
            <p:ph type="title"/>
          </p:nvPr>
        </p:nvSpPr>
        <p:spPr>
          <a:xfrm>
            <a:off x="457200" y="70579"/>
            <a:ext cx="8305800" cy="734508"/>
          </a:xfrm>
          <a:prstGeom prst="rect">
            <a:avLst/>
          </a:prstGeom>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r>
              <a:rPr lang="en-US" smtClean="0">
                <a:solidFill>
                  <a:srgbClr val="8B0F04">
                    <a:tint val="75000"/>
                  </a:srgbClr>
                </a:solidFill>
              </a:rPr>
              <a:t>Cynthia Lang, Manager of Talent Acquisition 2/10/2018</a:t>
            </a:r>
            <a:endParaRPr lang="en-US" dirty="0">
              <a:solidFill>
                <a:srgbClr val="8B0F04">
                  <a:tint val="75000"/>
                </a:srgbClr>
              </a:solidFill>
            </a:endParaRPr>
          </a:p>
        </p:txBody>
      </p:sp>
      <p:sp>
        <p:nvSpPr>
          <p:cNvPr id="4" name="Footer Placeholder 3"/>
          <p:cNvSpPr>
            <a:spLocks noGrp="1"/>
          </p:cNvSpPr>
          <p:nvPr>
            <p:ph type="ftr" sz="quarter" idx="12"/>
          </p:nvPr>
        </p:nvSpPr>
        <p:spPr/>
        <p:txBody>
          <a:bodyPr/>
          <a:lstStyle/>
          <a:p>
            <a:endParaRPr lang="en-US" dirty="0">
              <a:solidFill>
                <a:srgbClr val="8B0F04">
                  <a:tint val="75000"/>
                </a:srgbClr>
              </a:solidFill>
            </a:endParaRPr>
          </a:p>
        </p:txBody>
      </p:sp>
      <p:sp>
        <p:nvSpPr>
          <p:cNvPr id="9" name="Slide Number Placeholder 8"/>
          <p:cNvSpPr>
            <a:spLocks noGrp="1"/>
          </p:cNvSpPr>
          <p:nvPr>
            <p:ph type="sldNum" sz="quarter" idx="13"/>
          </p:nvPr>
        </p:nvSpPr>
        <p:spPr/>
        <p:txBody>
          <a:bodyPr/>
          <a:lstStyle/>
          <a:p>
            <a:pPr eaLnBrk="0" fontAlgn="base" hangingPunct="0">
              <a:spcBef>
                <a:spcPct val="0"/>
              </a:spcBef>
              <a:spcAft>
                <a:spcPct val="0"/>
              </a:spcAft>
            </a:pPr>
            <a:r>
              <a:rPr lang="en-US" dirty="0" smtClean="0"/>
              <a:t> </a:t>
            </a:r>
            <a:fld id="{37CAFF32-A4A3-3C4D-A5E2-F9E1F3A6A89C}" type="slidenum">
              <a:rPr lang="en-US" smtClean="0"/>
              <a:pPr eaLnBrk="0" fontAlgn="base" hangingPunct="0">
                <a:spcBef>
                  <a:spcPct val="0"/>
                </a:spcBef>
                <a:spcAft>
                  <a:spcPct val="0"/>
                </a:spcAft>
              </a:pPr>
              <a:t>‹#›</a:t>
            </a:fld>
            <a:endParaRPr lang="en-US" dirty="0"/>
          </a:p>
        </p:txBody>
      </p:sp>
    </p:spTree>
    <p:extLst>
      <p:ext uri="{BB962C8B-B14F-4D97-AF65-F5344CB8AC3E}">
        <p14:creationId xmlns:p14="http://schemas.microsoft.com/office/powerpoint/2010/main" val="676675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Picture 2" descr="http://habitatbucks.org/wp-content/uploads/2012/05/roofing_shingle.jpg"/>
          <p:cNvPicPr>
            <a:picLocks noChangeArrowheads="1"/>
          </p:cNvPicPr>
          <p:nvPr userDrawn="1"/>
        </p:nvPicPr>
        <p:blipFill>
          <a:blip r:embed="rId2" cstate="print">
            <a:duotone>
              <a:prstClr val="black"/>
              <a:srgbClr val="D9C3A5">
                <a:tint val="50000"/>
                <a:satMod val="180000"/>
              </a:srgbClr>
            </a:duotone>
          </a:blip>
          <a:srcRect r="23205" b="72556"/>
          <a:stretch>
            <a:fillRect/>
          </a:stretch>
        </p:blipFill>
        <p:spPr bwMode="auto">
          <a:xfrm>
            <a:off x="0" y="-1737"/>
            <a:ext cx="4572000" cy="806824"/>
          </a:xfrm>
          <a:prstGeom prst="rect">
            <a:avLst/>
          </a:prstGeom>
          <a:noFill/>
        </p:spPr>
      </p:pic>
      <p:sp>
        <p:nvSpPr>
          <p:cNvPr id="12" name="Rectangle 5"/>
          <p:cNvSpPr>
            <a:spLocks noChangeArrowheads="1"/>
          </p:cNvSpPr>
          <p:nvPr userDrawn="1"/>
        </p:nvSpPr>
        <p:spPr bwMode="auto">
          <a:xfrm>
            <a:off x="1" y="-1737"/>
            <a:ext cx="9144000" cy="806824"/>
          </a:xfrm>
          <a:prstGeom prst="rect">
            <a:avLst/>
          </a:prstGeom>
          <a:gradFill flip="none" rotWithShape="1">
            <a:gsLst>
              <a:gs pos="0">
                <a:schemeClr val="bg1">
                  <a:alpha val="0"/>
                </a:schemeClr>
              </a:gs>
              <a:gs pos="50000">
                <a:srgbClr val="3B3731"/>
              </a:gs>
            </a:gsLst>
            <a:lin ang="0" scaled="1"/>
            <a:tileRect/>
          </a:gradFill>
          <a:ln w="9525">
            <a:noFill/>
            <a:miter lim="800000"/>
            <a:headEnd/>
            <a:tailEnd/>
          </a:ln>
        </p:spPr>
        <p:txBody>
          <a:bodyPr vert="horz" wrap="square" lIns="83907" tIns="41963" rIns="83907" bIns="41963" numCol="1" anchor="t" anchorCtr="0" compatLnSpc="1">
            <a:prstTxWarp prst="textNoShape">
              <a:avLst/>
            </a:prstTxWarp>
          </a:bodyPr>
          <a:lstStyle/>
          <a:p>
            <a:pPr defTabSz="911034" eaLnBrk="0" fontAlgn="base" hangingPunct="0">
              <a:spcBef>
                <a:spcPct val="0"/>
              </a:spcBef>
              <a:spcAft>
                <a:spcPct val="0"/>
              </a:spcAft>
            </a:pPr>
            <a:endParaRPr lang="en-US" sz="2200" b="1" dirty="0">
              <a:solidFill>
                <a:srgbClr val="8B0F04"/>
              </a:solidFill>
              <a:latin typeface="Arial Narrow" pitchFamily="34" charset="0"/>
            </a:endParaRPr>
          </a:p>
        </p:txBody>
      </p:sp>
      <p:pic>
        <p:nvPicPr>
          <p:cNvPr id="13" name="Picture 2" descr="http://www.srsicorp.com/export/sites/srsicorp.com/library/images/logo.png"/>
          <p:cNvPicPr>
            <a:picLocks noChangeAspect="1" noChangeArrowheads="1"/>
          </p:cNvPicPr>
          <p:nvPr userDrawn="1"/>
        </p:nvPicPr>
        <p:blipFill>
          <a:blip r:embed="rId3" cstate="print"/>
          <a:srcRect/>
          <a:stretch>
            <a:fillRect/>
          </a:stretch>
        </p:blipFill>
        <p:spPr bwMode="auto">
          <a:xfrm>
            <a:off x="177753" y="2364"/>
            <a:ext cx="1306286" cy="714817"/>
          </a:xfrm>
          <a:prstGeom prst="rect">
            <a:avLst/>
          </a:prstGeom>
          <a:noFill/>
        </p:spPr>
      </p:pic>
      <p:sp>
        <p:nvSpPr>
          <p:cNvPr id="3" name="Content Placeholder 2"/>
          <p:cNvSpPr>
            <a:spLocks noGrp="1"/>
          </p:cNvSpPr>
          <p:nvPr>
            <p:ph sz="quarter" idx="10"/>
          </p:nvPr>
        </p:nvSpPr>
        <p:spPr>
          <a:xfrm>
            <a:off x="457200" y="1295400"/>
            <a:ext cx="8305800" cy="5105400"/>
          </a:xfrm>
          <a:prstGeom prst="rect">
            <a:avLst/>
          </a:prstGeom>
        </p:spPr>
        <p:txBody>
          <a:bodyPr>
            <a:normAutofit/>
          </a:bodyPr>
          <a:lstStyle>
            <a:lvl1pPr>
              <a:defRPr sz="32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90600" y="70579"/>
            <a:ext cx="7772400" cy="734508"/>
          </a:xfrm>
          <a:prstGeom prst="rect">
            <a:avLst/>
          </a:prstGeom>
        </p:spPr>
        <p:txBody>
          <a:bodyPr>
            <a:noAutofit/>
          </a:bodyPr>
          <a:lstStyle>
            <a:lvl1pPr algn="ctr">
              <a:defRPr sz="4400">
                <a:solidFill>
                  <a:schemeClr val="bg1"/>
                </a:solidFill>
              </a:defRPr>
            </a:lvl1pPr>
          </a:lstStyle>
          <a:p>
            <a:r>
              <a:rPr lang="en-US" dirty="0" smtClean="0"/>
              <a:t>Click to edit Master title style</a:t>
            </a:r>
            <a:endParaRPr lang="en-US" dirty="0"/>
          </a:p>
        </p:txBody>
      </p:sp>
      <p:sp>
        <p:nvSpPr>
          <p:cNvPr id="7" name="Date Placeholder 6"/>
          <p:cNvSpPr>
            <a:spLocks noGrp="1"/>
          </p:cNvSpPr>
          <p:nvPr>
            <p:ph type="dt" sz="half" idx="11"/>
          </p:nvPr>
        </p:nvSpPr>
        <p:spPr/>
        <p:txBody>
          <a:bodyPr/>
          <a:lstStyle/>
          <a:p>
            <a:r>
              <a:rPr lang="en-US" smtClean="0">
                <a:solidFill>
                  <a:srgbClr val="8B0F04">
                    <a:tint val="75000"/>
                  </a:srgbClr>
                </a:solidFill>
              </a:rPr>
              <a:t>Cynthia Lang, Manager of Talent Acquisition 2/10/2018</a:t>
            </a:r>
            <a:endParaRPr lang="en-US" dirty="0">
              <a:solidFill>
                <a:srgbClr val="8B0F04">
                  <a:tint val="75000"/>
                </a:srgbClr>
              </a:solidFill>
            </a:endParaRPr>
          </a:p>
        </p:txBody>
      </p:sp>
      <p:sp>
        <p:nvSpPr>
          <p:cNvPr id="8" name="Footer Placeholder 7"/>
          <p:cNvSpPr>
            <a:spLocks noGrp="1"/>
          </p:cNvSpPr>
          <p:nvPr>
            <p:ph type="ftr" sz="quarter" idx="12"/>
          </p:nvPr>
        </p:nvSpPr>
        <p:spPr/>
        <p:txBody>
          <a:bodyPr/>
          <a:lstStyle/>
          <a:p>
            <a:endParaRPr lang="en-US" dirty="0">
              <a:solidFill>
                <a:srgbClr val="8B0F04">
                  <a:tint val="75000"/>
                </a:srgbClr>
              </a:solidFill>
            </a:endParaRPr>
          </a:p>
        </p:txBody>
      </p:sp>
      <p:sp>
        <p:nvSpPr>
          <p:cNvPr id="9" name="Slide Number Placeholder 8"/>
          <p:cNvSpPr>
            <a:spLocks noGrp="1"/>
          </p:cNvSpPr>
          <p:nvPr>
            <p:ph type="sldNum" sz="quarter" idx="13"/>
          </p:nvPr>
        </p:nvSpPr>
        <p:spPr/>
        <p:txBody>
          <a:bodyPr/>
          <a:lstStyle/>
          <a:p>
            <a:pPr eaLnBrk="0" fontAlgn="base" hangingPunct="0">
              <a:spcBef>
                <a:spcPct val="0"/>
              </a:spcBef>
              <a:spcAft>
                <a:spcPct val="0"/>
              </a:spcAft>
            </a:pPr>
            <a:r>
              <a:rPr lang="en-US" dirty="0" smtClean="0"/>
              <a:t> </a:t>
            </a:r>
            <a:fld id="{37CAFF32-A4A3-3C4D-A5E2-F9E1F3A6A89C}" type="slidenum">
              <a:rPr lang="en-US" smtClean="0"/>
              <a:pPr eaLnBrk="0" fontAlgn="base" hangingPunct="0">
                <a:spcBef>
                  <a:spcPct val="0"/>
                </a:spcBef>
                <a:spcAft>
                  <a:spcPct val="0"/>
                </a:spcAft>
              </a:pPr>
              <a:t>‹#›</a:t>
            </a:fld>
            <a:endParaRPr lang="en-US" dirty="0"/>
          </a:p>
        </p:txBody>
      </p:sp>
    </p:spTree>
    <p:extLst>
      <p:ext uri="{BB962C8B-B14F-4D97-AF65-F5344CB8AC3E}">
        <p14:creationId xmlns:p14="http://schemas.microsoft.com/office/powerpoint/2010/main" val="3140107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0" name="Picture 2" descr="http://habitatbucks.org/wp-content/uploads/2012/05/roofing_shingle.jpg"/>
          <p:cNvPicPr>
            <a:picLocks noChangeArrowheads="1"/>
          </p:cNvPicPr>
          <p:nvPr userDrawn="1"/>
        </p:nvPicPr>
        <p:blipFill>
          <a:blip r:embed="rId2" cstate="print">
            <a:duotone>
              <a:prstClr val="black"/>
              <a:srgbClr val="D9C3A5">
                <a:tint val="50000"/>
                <a:satMod val="180000"/>
              </a:srgbClr>
            </a:duotone>
          </a:blip>
          <a:srcRect r="23205" b="72556"/>
          <a:stretch>
            <a:fillRect/>
          </a:stretch>
        </p:blipFill>
        <p:spPr bwMode="auto">
          <a:xfrm>
            <a:off x="0" y="-1737"/>
            <a:ext cx="4572000" cy="806824"/>
          </a:xfrm>
          <a:prstGeom prst="rect">
            <a:avLst/>
          </a:prstGeom>
          <a:noFill/>
        </p:spPr>
      </p:pic>
      <p:sp>
        <p:nvSpPr>
          <p:cNvPr id="12" name="Rectangle 5"/>
          <p:cNvSpPr>
            <a:spLocks noChangeArrowheads="1"/>
          </p:cNvSpPr>
          <p:nvPr userDrawn="1"/>
        </p:nvSpPr>
        <p:spPr bwMode="auto">
          <a:xfrm>
            <a:off x="1" y="-1737"/>
            <a:ext cx="9144000" cy="806824"/>
          </a:xfrm>
          <a:prstGeom prst="rect">
            <a:avLst/>
          </a:prstGeom>
          <a:gradFill flip="none" rotWithShape="1">
            <a:gsLst>
              <a:gs pos="0">
                <a:schemeClr val="bg1">
                  <a:alpha val="0"/>
                </a:schemeClr>
              </a:gs>
              <a:gs pos="50000">
                <a:srgbClr val="3B3731"/>
              </a:gs>
            </a:gsLst>
            <a:lin ang="0" scaled="1"/>
            <a:tileRect/>
          </a:gradFill>
          <a:ln w="9525">
            <a:noFill/>
            <a:miter lim="800000"/>
            <a:headEnd/>
            <a:tailEnd/>
          </a:ln>
        </p:spPr>
        <p:txBody>
          <a:bodyPr vert="horz" wrap="square" lIns="83907" tIns="41963" rIns="83907" bIns="41963" numCol="1" anchor="t" anchorCtr="0" compatLnSpc="1">
            <a:prstTxWarp prst="textNoShape">
              <a:avLst/>
            </a:prstTxWarp>
          </a:bodyPr>
          <a:lstStyle/>
          <a:p>
            <a:pPr defTabSz="911034" eaLnBrk="0" fontAlgn="base" hangingPunct="0">
              <a:spcBef>
                <a:spcPct val="0"/>
              </a:spcBef>
              <a:spcAft>
                <a:spcPct val="0"/>
              </a:spcAft>
            </a:pPr>
            <a:endParaRPr lang="en-US" sz="2200" b="1" dirty="0">
              <a:solidFill>
                <a:srgbClr val="8B0F04"/>
              </a:solidFill>
              <a:latin typeface="Arial Narrow" pitchFamily="34" charset="0"/>
            </a:endParaRPr>
          </a:p>
        </p:txBody>
      </p:sp>
      <p:pic>
        <p:nvPicPr>
          <p:cNvPr id="13" name="Picture 2" descr="http://www.srsicorp.com/export/sites/srsicorp.com/library/images/logo.png"/>
          <p:cNvPicPr>
            <a:picLocks noChangeAspect="1" noChangeArrowheads="1"/>
          </p:cNvPicPr>
          <p:nvPr userDrawn="1"/>
        </p:nvPicPr>
        <p:blipFill>
          <a:blip r:embed="rId3" cstate="print"/>
          <a:srcRect/>
          <a:stretch>
            <a:fillRect/>
          </a:stretch>
        </p:blipFill>
        <p:spPr bwMode="auto">
          <a:xfrm>
            <a:off x="177753" y="2364"/>
            <a:ext cx="1306286" cy="714817"/>
          </a:xfrm>
          <a:prstGeom prst="rect">
            <a:avLst/>
          </a:prstGeom>
          <a:noFill/>
        </p:spPr>
      </p:pic>
      <p:sp>
        <p:nvSpPr>
          <p:cNvPr id="6" name="Title 5"/>
          <p:cNvSpPr>
            <a:spLocks noGrp="1"/>
          </p:cNvSpPr>
          <p:nvPr>
            <p:ph type="title"/>
          </p:nvPr>
        </p:nvSpPr>
        <p:spPr>
          <a:xfrm>
            <a:off x="990600" y="70579"/>
            <a:ext cx="7772400" cy="734508"/>
          </a:xfrm>
          <a:prstGeom prst="rect">
            <a:avLst/>
          </a:prstGeom>
        </p:spPr>
        <p:txBody>
          <a:bodyPr>
            <a:noAutofit/>
          </a:bodyPr>
          <a:lstStyle>
            <a:lvl1pPr algn="ctr">
              <a:defRPr sz="4400">
                <a:solidFill>
                  <a:srgbClr val="FF0000"/>
                </a:solidFill>
              </a:defRPr>
            </a:lvl1pPr>
          </a:lstStyle>
          <a:p>
            <a:r>
              <a:rPr lang="en-US" dirty="0" smtClean="0"/>
              <a:t>Click to edit Master title style</a:t>
            </a:r>
            <a:endParaRPr lang="en-US" dirty="0"/>
          </a:p>
        </p:txBody>
      </p:sp>
      <p:sp>
        <p:nvSpPr>
          <p:cNvPr id="7" name="Date Placeholder 6"/>
          <p:cNvSpPr>
            <a:spLocks noGrp="1"/>
          </p:cNvSpPr>
          <p:nvPr>
            <p:ph type="dt" sz="half" idx="11"/>
          </p:nvPr>
        </p:nvSpPr>
        <p:spPr/>
        <p:txBody>
          <a:bodyPr/>
          <a:lstStyle/>
          <a:p>
            <a:r>
              <a:rPr lang="en-US" smtClean="0">
                <a:solidFill>
                  <a:srgbClr val="8B0F04">
                    <a:tint val="75000"/>
                  </a:srgbClr>
                </a:solidFill>
              </a:rPr>
              <a:t>Cynthia Lang, Manager of Talent Acquisition 2/10/2018</a:t>
            </a:r>
            <a:endParaRPr lang="en-US" dirty="0">
              <a:solidFill>
                <a:srgbClr val="8B0F04">
                  <a:tint val="75000"/>
                </a:srgbClr>
              </a:solidFill>
            </a:endParaRPr>
          </a:p>
        </p:txBody>
      </p:sp>
      <p:sp>
        <p:nvSpPr>
          <p:cNvPr id="8" name="Footer Placeholder 7"/>
          <p:cNvSpPr>
            <a:spLocks noGrp="1"/>
          </p:cNvSpPr>
          <p:nvPr>
            <p:ph type="ftr" sz="quarter" idx="12"/>
          </p:nvPr>
        </p:nvSpPr>
        <p:spPr/>
        <p:txBody>
          <a:bodyPr/>
          <a:lstStyle/>
          <a:p>
            <a:endParaRPr lang="en-US" dirty="0">
              <a:solidFill>
                <a:srgbClr val="8B0F04">
                  <a:tint val="75000"/>
                </a:srgbClr>
              </a:solidFill>
            </a:endParaRPr>
          </a:p>
        </p:txBody>
      </p:sp>
      <p:sp>
        <p:nvSpPr>
          <p:cNvPr id="9" name="Slide Number Placeholder 8"/>
          <p:cNvSpPr>
            <a:spLocks noGrp="1"/>
          </p:cNvSpPr>
          <p:nvPr>
            <p:ph type="sldNum" sz="quarter" idx="13"/>
          </p:nvPr>
        </p:nvSpPr>
        <p:spPr/>
        <p:txBody>
          <a:bodyPr/>
          <a:lstStyle/>
          <a:p>
            <a:pPr eaLnBrk="0" fontAlgn="base" hangingPunct="0">
              <a:spcBef>
                <a:spcPct val="0"/>
              </a:spcBef>
              <a:spcAft>
                <a:spcPct val="0"/>
              </a:spcAft>
            </a:pPr>
            <a:r>
              <a:rPr lang="en-US" dirty="0" smtClean="0"/>
              <a:t> </a:t>
            </a:r>
            <a:fld id="{37CAFF32-A4A3-3C4D-A5E2-F9E1F3A6A89C}" type="slidenum">
              <a:rPr lang="en-US" smtClean="0"/>
              <a:pPr eaLnBrk="0" fontAlgn="base" hangingPunct="0">
                <a:spcBef>
                  <a:spcPct val="0"/>
                </a:spcBef>
                <a:spcAft>
                  <a:spcPct val="0"/>
                </a:spcAft>
              </a:pPr>
              <a:t>‹#›</a:t>
            </a:fld>
            <a:endParaRPr lang="en-US" dirty="0"/>
          </a:p>
        </p:txBody>
      </p:sp>
      <p:sp>
        <p:nvSpPr>
          <p:cNvPr id="11" name="Chart Placeholder 10"/>
          <p:cNvSpPr>
            <a:spLocks noGrp="1"/>
          </p:cNvSpPr>
          <p:nvPr>
            <p:ph type="chart" sz="quarter" idx="14"/>
          </p:nvPr>
        </p:nvSpPr>
        <p:spPr>
          <a:xfrm>
            <a:off x="990600" y="914400"/>
            <a:ext cx="7772400" cy="5410200"/>
          </a:xfrm>
        </p:spPr>
        <p:txBody>
          <a:bodyPr/>
          <a:lstStyle/>
          <a:p>
            <a:endParaRPr lang="en-US" dirty="0"/>
          </a:p>
        </p:txBody>
      </p:sp>
    </p:spTree>
    <p:extLst>
      <p:ext uri="{BB962C8B-B14F-4D97-AF65-F5344CB8AC3E}">
        <p14:creationId xmlns:p14="http://schemas.microsoft.com/office/powerpoint/2010/main" val="1613154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5"/>
          <p:cNvSpPr txBox="1">
            <a:spLocks/>
          </p:cNvSpPr>
          <p:nvPr userDrawn="1"/>
        </p:nvSpPr>
        <p:spPr>
          <a:xfrm>
            <a:off x="4065454" y="7221082"/>
            <a:ext cx="1013113" cy="242047"/>
          </a:xfrm>
          <a:prstGeom prst="rect">
            <a:avLst/>
          </a:prstGeom>
        </p:spPr>
        <p:txBody>
          <a:bodyPr vert="horz" lIns="89178" tIns="44596" rIns="89178" bIns="44596" rtlCol="0" anchor="ctr"/>
          <a:lstStyle>
            <a:lvl1pPr algn="ctr">
              <a:defRPr sz="1100" b="0">
                <a:solidFill>
                  <a:srgbClr val="626464"/>
                </a:solidFill>
                <a:latin typeface="Times New Roman"/>
                <a:cs typeface="Times New Roman"/>
              </a:defRPr>
            </a:lvl1pPr>
          </a:lstStyle>
          <a:p>
            <a:pPr defTabSz="911034" eaLnBrk="0" fontAlgn="base" hangingPunct="0">
              <a:spcBef>
                <a:spcPct val="0"/>
              </a:spcBef>
              <a:spcAft>
                <a:spcPct val="0"/>
              </a:spcAft>
              <a:defRPr/>
            </a:pPr>
            <a:r>
              <a:rPr lang="en-US" dirty="0" smtClean="0">
                <a:latin typeface="Arial Narrow" pitchFamily="34" charset="0"/>
              </a:rPr>
              <a:t> </a:t>
            </a:r>
            <a:fld id="{37CAFF32-A4A3-3C4D-A5E2-F9E1F3A6A89C}" type="slidenum">
              <a:rPr lang="en-US" smtClean="0">
                <a:latin typeface="Arial Narrow" pitchFamily="34" charset="0"/>
              </a:rPr>
              <a:pPr defTabSz="911034" eaLnBrk="0" fontAlgn="base" hangingPunct="0">
                <a:spcBef>
                  <a:spcPct val="0"/>
                </a:spcBef>
                <a:spcAft>
                  <a:spcPct val="0"/>
                </a:spcAft>
                <a:defRPr/>
              </a:pPr>
              <a:t>‹#›</a:t>
            </a:fld>
            <a:endParaRPr lang="en-US" dirty="0">
              <a:latin typeface="Arial Narrow" pitchFamily="34" charset="0"/>
            </a:endParaRPr>
          </a:p>
        </p:txBody>
      </p:sp>
      <p:pic>
        <p:nvPicPr>
          <p:cNvPr id="6" name="Picture 2" descr="http://habitatbucks.org/wp-content/uploads/2012/05/roofing_shingle.jpg"/>
          <p:cNvPicPr>
            <a:picLocks noChangeAspect="1" noChangeArrowheads="1"/>
          </p:cNvPicPr>
          <p:nvPr userDrawn="1"/>
        </p:nvPicPr>
        <p:blipFill>
          <a:blip r:embed="rId2" cstate="print">
            <a:duotone>
              <a:prstClr val="black"/>
              <a:srgbClr val="D9C3A5">
                <a:tint val="50000"/>
                <a:satMod val="180000"/>
              </a:srgbClr>
            </a:duotone>
          </a:blip>
          <a:srcRect r="23205" b="72556"/>
          <a:stretch>
            <a:fillRect/>
          </a:stretch>
        </p:blipFill>
        <p:spPr bwMode="auto">
          <a:xfrm>
            <a:off x="0" y="2924740"/>
            <a:ext cx="4572000" cy="1008529"/>
          </a:xfrm>
          <a:prstGeom prst="rect">
            <a:avLst/>
          </a:prstGeom>
          <a:noFill/>
        </p:spPr>
      </p:pic>
      <p:sp>
        <p:nvSpPr>
          <p:cNvPr id="7" name="Rectangle 5"/>
          <p:cNvSpPr>
            <a:spLocks noChangeArrowheads="1"/>
          </p:cNvSpPr>
          <p:nvPr userDrawn="1"/>
        </p:nvSpPr>
        <p:spPr bwMode="auto">
          <a:xfrm>
            <a:off x="0" y="2924740"/>
            <a:ext cx="9144000" cy="1008529"/>
          </a:xfrm>
          <a:prstGeom prst="rect">
            <a:avLst/>
          </a:prstGeom>
          <a:gradFill flip="none" rotWithShape="1">
            <a:gsLst>
              <a:gs pos="0">
                <a:schemeClr val="bg1">
                  <a:alpha val="0"/>
                </a:schemeClr>
              </a:gs>
              <a:gs pos="50000">
                <a:srgbClr val="3B3731"/>
              </a:gs>
            </a:gsLst>
            <a:lin ang="0" scaled="1"/>
            <a:tileRect/>
          </a:gradFill>
          <a:ln w="9525">
            <a:noFill/>
            <a:miter lim="800000"/>
            <a:headEnd/>
            <a:tailEnd/>
          </a:ln>
        </p:spPr>
        <p:txBody>
          <a:bodyPr vert="horz" wrap="square" lIns="83907" tIns="41963" rIns="83907" bIns="41963" numCol="1" anchor="t" anchorCtr="0" compatLnSpc="1">
            <a:prstTxWarp prst="textNoShape">
              <a:avLst/>
            </a:prstTxWarp>
          </a:bodyPr>
          <a:lstStyle/>
          <a:p>
            <a:pPr defTabSz="911034" eaLnBrk="0" fontAlgn="base" hangingPunct="0">
              <a:spcBef>
                <a:spcPct val="0"/>
              </a:spcBef>
              <a:spcAft>
                <a:spcPct val="0"/>
              </a:spcAft>
            </a:pPr>
            <a:endParaRPr lang="en-US" sz="2200" b="1" dirty="0">
              <a:solidFill>
                <a:srgbClr val="8B0F04"/>
              </a:solidFill>
              <a:latin typeface="Arial Narrow" pitchFamily="34" charset="0"/>
            </a:endParaRPr>
          </a:p>
        </p:txBody>
      </p:sp>
      <p:sp>
        <p:nvSpPr>
          <p:cNvPr id="2" name="Title 1"/>
          <p:cNvSpPr>
            <a:spLocks noGrp="1"/>
          </p:cNvSpPr>
          <p:nvPr>
            <p:ph type="title"/>
          </p:nvPr>
        </p:nvSpPr>
        <p:spPr>
          <a:xfrm>
            <a:off x="457200" y="2857500"/>
            <a:ext cx="8229600" cy="1143000"/>
          </a:xfrm>
          <a:prstGeom prst="rect">
            <a:avLst/>
          </a:prstGeom>
        </p:spPr>
        <p:txBody>
          <a:bodyPr>
            <a:normAutofit/>
          </a:bodyPr>
          <a:lstStyle>
            <a:lvl1pPr algn="ctr">
              <a:defRPr sz="2800">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0"/>
          </p:nvPr>
        </p:nvSpPr>
        <p:spPr>
          <a:xfrm>
            <a:off x="533400" y="4419600"/>
            <a:ext cx="8229600" cy="1600200"/>
          </a:xfrm>
        </p:spPr>
        <p:txBody>
          <a:bodyPr/>
          <a:lstStyle>
            <a:lvl1pPr marL="0" indent="0">
              <a:buNone/>
              <a:defRPr/>
            </a:lvl1pPr>
            <a:lvl2pPr marL="445870" indent="0">
              <a:buNone/>
              <a:defRPr/>
            </a:lvl2pPr>
          </a:lstStyle>
          <a:p>
            <a:pPr lvl="0"/>
            <a:r>
              <a:rPr lang="en-US" dirty="0" smtClean="0"/>
              <a:t>Click to edit Master text styles</a:t>
            </a:r>
          </a:p>
        </p:txBody>
      </p:sp>
      <p:pic>
        <p:nvPicPr>
          <p:cNvPr id="8" name="Picture 2" descr="srs-JPE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3971" r="14430" b="21875"/>
          <a:stretch>
            <a:fillRect/>
          </a:stretch>
        </p:blipFill>
        <p:spPr bwMode="auto">
          <a:xfrm>
            <a:off x="6749156" y="1344756"/>
            <a:ext cx="1959429" cy="110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37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0916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0" y="6416784"/>
            <a:ext cx="2133600" cy="365125"/>
          </a:xfrm>
          <a:prstGeom prst="rect">
            <a:avLst/>
          </a:prstGeom>
        </p:spPr>
        <p:txBody>
          <a:bodyPr/>
          <a:lstStyle/>
          <a:p>
            <a:r>
              <a:rPr lang="en-US" smtClean="0">
                <a:solidFill>
                  <a:srgbClr val="8B0F04">
                    <a:tint val="75000"/>
                  </a:srgbClr>
                </a:solidFill>
              </a:rPr>
              <a:t>Cynthia Lang, Manager of Talent Acquisition 2/10/2018</a:t>
            </a:r>
            <a:endParaRPr lang="en-US" dirty="0">
              <a:solidFill>
                <a:srgbClr val="8B0F04">
                  <a:tint val="75000"/>
                </a:srgbClr>
              </a:solidFill>
            </a:endParaRPr>
          </a:p>
        </p:txBody>
      </p:sp>
      <p:sp>
        <p:nvSpPr>
          <p:cNvPr id="5" name="Footer Placeholder 4"/>
          <p:cNvSpPr>
            <a:spLocks noGrp="1"/>
          </p:cNvSpPr>
          <p:nvPr>
            <p:ph type="ftr" sz="quarter" idx="11"/>
          </p:nvPr>
        </p:nvSpPr>
        <p:spPr>
          <a:xfrm>
            <a:off x="3124200" y="6416784"/>
            <a:ext cx="2895600" cy="365125"/>
          </a:xfrm>
          <a:prstGeom prst="rect">
            <a:avLst/>
          </a:prstGeom>
        </p:spPr>
        <p:txBody>
          <a:bodyPr/>
          <a:lstStyle/>
          <a:p>
            <a:endParaRPr lang="en-US" dirty="0">
              <a:solidFill>
                <a:srgbClr val="8B0F04">
                  <a:tint val="75000"/>
                </a:srgbClr>
              </a:solidFill>
            </a:endParaRPr>
          </a:p>
        </p:txBody>
      </p:sp>
      <p:sp>
        <p:nvSpPr>
          <p:cNvPr id="6" name="Slide Number Placeholder 5"/>
          <p:cNvSpPr>
            <a:spLocks noGrp="1"/>
          </p:cNvSpPr>
          <p:nvPr>
            <p:ph type="sldNum" sz="quarter" idx="12"/>
          </p:nvPr>
        </p:nvSpPr>
        <p:spPr/>
        <p:txBody>
          <a:bodyPr/>
          <a:lstStyle/>
          <a:p>
            <a:fld id="{F32D1864-4A22-4C6B-8A44-665AFC3B58D1}" type="slidenum">
              <a:rPr lang="en-US" smtClean="0"/>
              <a:pPr/>
              <a:t>‹#›</a:t>
            </a:fld>
            <a:endParaRPr lang="en-US" dirty="0"/>
          </a:p>
        </p:txBody>
      </p:sp>
    </p:spTree>
    <p:extLst>
      <p:ext uri="{BB962C8B-B14F-4D97-AF65-F5344CB8AC3E}">
        <p14:creationId xmlns:p14="http://schemas.microsoft.com/office/powerpoint/2010/main" val="17696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520507"/>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Cynthia Lang, Manager of Talent Acquisition 2/10/2018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FB8C10-DCB6-44CA-A7D4-32555FFCD4E0}" type="slidenum">
              <a:rPr lang="en-US" smtClean="0"/>
              <a:t>‹#›</a:t>
            </a:fld>
            <a:endParaRPr lang="en-US" dirty="0"/>
          </a:p>
        </p:txBody>
      </p:sp>
      <p:grpSp>
        <p:nvGrpSpPr>
          <p:cNvPr id="8" name="Group 7"/>
          <p:cNvGrpSpPr/>
          <p:nvPr userDrawn="1"/>
        </p:nvGrpSpPr>
        <p:grpSpPr>
          <a:xfrm>
            <a:off x="0" y="-1738"/>
            <a:ext cx="9144000" cy="806824"/>
            <a:chOff x="0" y="-1738"/>
            <a:chExt cx="9144000" cy="806824"/>
          </a:xfrm>
        </p:grpSpPr>
        <p:pic>
          <p:nvPicPr>
            <p:cNvPr id="9" name="Picture 2" descr="http://habitatbucks.org/wp-content/uploads/2012/05/roofing_shingle.jpg"/>
            <p:cNvPicPr>
              <a:picLocks noChangeArrowheads="1"/>
            </p:cNvPicPr>
            <p:nvPr userDrawn="1"/>
          </p:nvPicPr>
          <p:blipFill>
            <a:blip r:embed="rId2" cstate="print">
              <a:duotone>
                <a:prstClr val="black"/>
                <a:srgbClr val="D9C3A5">
                  <a:tint val="50000"/>
                  <a:satMod val="180000"/>
                </a:srgbClr>
              </a:duotone>
            </a:blip>
            <a:srcRect r="23205" b="72556"/>
            <a:stretch>
              <a:fillRect/>
            </a:stretch>
          </p:blipFill>
          <p:spPr bwMode="auto">
            <a:xfrm>
              <a:off x="0" y="-1738"/>
              <a:ext cx="4572000" cy="806824"/>
            </a:xfrm>
            <a:prstGeom prst="rect">
              <a:avLst/>
            </a:prstGeom>
            <a:noFill/>
          </p:spPr>
        </p:pic>
        <p:sp>
          <p:nvSpPr>
            <p:cNvPr id="10" name="Rectangle 5"/>
            <p:cNvSpPr>
              <a:spLocks noChangeArrowheads="1"/>
            </p:cNvSpPr>
            <p:nvPr userDrawn="1"/>
          </p:nvSpPr>
          <p:spPr bwMode="auto">
            <a:xfrm>
              <a:off x="0" y="-1586"/>
              <a:ext cx="9144000" cy="806451"/>
            </a:xfrm>
            <a:prstGeom prst="rect">
              <a:avLst/>
            </a:prstGeom>
            <a:gradFill flip="none" rotWithShape="1">
              <a:gsLst>
                <a:gs pos="0">
                  <a:schemeClr val="bg1">
                    <a:alpha val="0"/>
                  </a:schemeClr>
                </a:gs>
                <a:gs pos="50000">
                  <a:srgbClr val="3B3731"/>
                </a:gs>
              </a:gsLst>
              <a:lin ang="0" scaled="1"/>
              <a:tileRect/>
            </a:gradFill>
            <a:ln w="9525">
              <a:noFill/>
              <a:miter lim="800000"/>
              <a:headEnd/>
              <a:tailEnd/>
            </a:ln>
          </p:spPr>
          <p:txBody>
            <a:bodyPr lIns="81550" tIns="40784" rIns="81550" bIns="40784"/>
            <a:lstStyle/>
            <a:p>
              <a:pPr defTabSz="893413" eaLnBrk="0" fontAlgn="base" hangingPunct="0">
                <a:spcBef>
                  <a:spcPct val="0"/>
                </a:spcBef>
                <a:spcAft>
                  <a:spcPct val="0"/>
                </a:spcAft>
                <a:defRPr/>
              </a:pPr>
              <a:endParaRPr lang="en-US" sz="2200" b="1" dirty="0">
                <a:solidFill>
                  <a:srgbClr val="8B0F04"/>
                </a:solidFill>
                <a:latin typeface="Arial Narrow" pitchFamily="34" charset="0"/>
                <a:ea typeface="ＭＳ Ｐゴシック" pitchFamily="-105" charset="-128"/>
              </a:endParaRPr>
            </a:p>
          </p:txBody>
        </p:sp>
        <p:pic>
          <p:nvPicPr>
            <p:cNvPr id="11" name="Picture 2" descr="http://www.srsicorp.com/export/sites/srsicorp.com/library/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7825" y="1588"/>
              <a:ext cx="130651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userDrawn="1"/>
        </p:nvSpPr>
        <p:spPr>
          <a:xfrm>
            <a:off x="-1756228" y="762000"/>
            <a:ext cx="1436914" cy="838200"/>
          </a:xfrm>
          <a:prstGeom prst="rect">
            <a:avLst/>
          </a:prstGeom>
          <a:solidFill>
            <a:srgbClr val="8A1D04"/>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138</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a:t>
            </a:r>
          </a:p>
        </p:txBody>
      </p:sp>
      <p:sp>
        <p:nvSpPr>
          <p:cNvPr id="13" name="Rectangle 12"/>
          <p:cNvSpPr/>
          <p:nvPr userDrawn="1"/>
        </p:nvSpPr>
        <p:spPr>
          <a:xfrm>
            <a:off x="-1756228" y="3108960"/>
            <a:ext cx="1436914" cy="838200"/>
          </a:xfrm>
          <a:prstGeom prst="rect">
            <a:avLst/>
          </a:prstGeom>
          <a:solidFill>
            <a:srgbClr val="3B3731"/>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55</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49</a:t>
            </a:r>
          </a:p>
        </p:txBody>
      </p:sp>
      <p:sp>
        <p:nvSpPr>
          <p:cNvPr id="14" name="Rectangle 13"/>
          <p:cNvSpPr/>
          <p:nvPr userDrawn="1"/>
        </p:nvSpPr>
        <p:spPr>
          <a:xfrm>
            <a:off x="-1756228" y="1935480"/>
            <a:ext cx="1436914" cy="838200"/>
          </a:xfrm>
          <a:prstGeom prst="rect">
            <a:avLst/>
          </a:prstGeom>
          <a:solidFill>
            <a:srgbClr val="AAA399"/>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170</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163</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153</a:t>
            </a:r>
          </a:p>
        </p:txBody>
      </p:sp>
      <p:sp>
        <p:nvSpPr>
          <p:cNvPr id="15" name="Rectangle 14"/>
          <p:cNvSpPr/>
          <p:nvPr userDrawn="1"/>
        </p:nvSpPr>
        <p:spPr>
          <a:xfrm>
            <a:off x="-1756228" y="4282440"/>
            <a:ext cx="1436914" cy="838200"/>
          </a:xfrm>
          <a:prstGeom prst="rect">
            <a:avLst/>
          </a:prstGeom>
          <a:solidFill>
            <a:srgbClr val="756D6C"/>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117</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108</a:t>
            </a:r>
          </a:p>
        </p:txBody>
      </p:sp>
      <p:sp>
        <p:nvSpPr>
          <p:cNvPr id="16" name="Rectangle 15"/>
          <p:cNvSpPr/>
          <p:nvPr userDrawn="1"/>
        </p:nvSpPr>
        <p:spPr>
          <a:xfrm>
            <a:off x="-1756228" y="5455920"/>
            <a:ext cx="1436914" cy="838200"/>
          </a:xfrm>
          <a:prstGeom prst="rect">
            <a:avLst/>
          </a:prstGeom>
          <a:solidFill>
            <a:srgbClr val="C7C3BD"/>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199</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195</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189</a:t>
            </a:r>
          </a:p>
        </p:txBody>
      </p:sp>
      <p:sp>
        <p:nvSpPr>
          <p:cNvPr id="17" name="Title 16"/>
          <p:cNvSpPr>
            <a:spLocks noGrp="1"/>
          </p:cNvSpPr>
          <p:nvPr>
            <p:ph type="title"/>
          </p:nvPr>
        </p:nvSpPr>
        <p:spPr>
          <a:xfrm>
            <a:off x="0" y="-1959"/>
            <a:ext cx="9144000" cy="807045"/>
          </a:xfrm>
        </p:spPr>
        <p:txBody>
          <a:bodyPr>
            <a:normAutofit/>
          </a:bodyPr>
          <a:lstStyle>
            <a:lvl1pPr algn="ctr">
              <a:defRPr sz="2800">
                <a:solidFill>
                  <a:schemeClr val="bg1"/>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568416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prstGeom prst="rect">
            <a:avLst/>
          </a:prstGeom>
        </p:spPr>
        <p:txBody>
          <a:bodyPr vert="horz" lIns="45564" tIns="0" rIns="45564"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a:xfrm>
            <a:off x="457200" y="6416784"/>
            <a:ext cx="2133600" cy="365125"/>
          </a:xfrm>
          <a:prstGeom prst="rect">
            <a:avLst/>
          </a:prstGeom>
        </p:spPr>
        <p:txBody>
          <a:bodyPr/>
          <a:lstStyle/>
          <a:p>
            <a:r>
              <a:rPr lang="en-US" smtClean="0">
                <a:solidFill>
                  <a:srgbClr val="8B0F04">
                    <a:tint val="75000"/>
                  </a:srgbClr>
                </a:solidFill>
              </a:rPr>
              <a:t>Cynthia Lang, Manager of Talent Acquisition 2/10/2018</a:t>
            </a:r>
            <a:endParaRPr lang="en-US" dirty="0">
              <a:solidFill>
                <a:srgbClr val="8B0F04">
                  <a:tint val="75000"/>
                </a:srgbClr>
              </a:solidFill>
            </a:endParaRPr>
          </a:p>
        </p:txBody>
      </p:sp>
      <p:sp>
        <p:nvSpPr>
          <p:cNvPr id="17" name="Footer Placeholder 16"/>
          <p:cNvSpPr>
            <a:spLocks noGrp="1"/>
          </p:cNvSpPr>
          <p:nvPr>
            <p:ph type="ftr" sz="quarter" idx="11"/>
          </p:nvPr>
        </p:nvSpPr>
        <p:spPr>
          <a:xfrm>
            <a:off x="3124200" y="6416784"/>
            <a:ext cx="2895600" cy="365125"/>
          </a:xfrm>
          <a:prstGeom prst="rect">
            <a:avLst/>
          </a:prstGeom>
        </p:spPr>
        <p:txBody>
          <a:bodyPr/>
          <a:lstStyle/>
          <a:p>
            <a:endParaRPr lang="en-US" dirty="0">
              <a:solidFill>
                <a:srgbClr val="8B0F04">
                  <a:tint val="75000"/>
                </a:srgbClr>
              </a:solidFill>
            </a:endParaRPr>
          </a:p>
        </p:txBody>
      </p:sp>
      <p:sp>
        <p:nvSpPr>
          <p:cNvPr id="29" name="Slide Number Placeholder 28"/>
          <p:cNvSpPr>
            <a:spLocks noGrp="1"/>
          </p:cNvSpPr>
          <p:nvPr>
            <p:ph type="sldNum" sz="quarter" idx="12"/>
          </p:nvPr>
        </p:nvSpPr>
        <p:spPr/>
        <p:txBody>
          <a:bodyPr/>
          <a:lstStyle/>
          <a:p>
            <a:fld id="{F32D1864-4A22-4C6B-8A44-665AFC3B58D1}" type="slidenum">
              <a:rPr lang="en-US" smtClean="0"/>
              <a:pPr/>
              <a:t>‹#›</a:t>
            </a:fld>
            <a:endParaRPr lang="en-US" dirty="0"/>
          </a:p>
        </p:txBody>
      </p:sp>
      <p:sp>
        <p:nvSpPr>
          <p:cNvPr id="9" name="Subtitle 8"/>
          <p:cNvSpPr>
            <a:spLocks noGrp="1"/>
          </p:cNvSpPr>
          <p:nvPr>
            <p:ph type="subTitle" idx="1"/>
          </p:nvPr>
        </p:nvSpPr>
        <p:spPr>
          <a:xfrm>
            <a:off x="1371600" y="3331699"/>
            <a:ext cx="6400800" cy="1752600"/>
          </a:xfrm>
          <a:prstGeom prst="rect">
            <a:avLst/>
          </a:prstGeom>
        </p:spPr>
        <p:txBody>
          <a:bodyPr/>
          <a:lstStyle>
            <a:lvl1pPr marL="0" indent="0" algn="ctr">
              <a:buNone/>
              <a:defRPr>
                <a:solidFill>
                  <a:schemeClr val="tx1"/>
                </a:solidFill>
              </a:defRPr>
            </a:lvl1pPr>
            <a:lvl2pPr marL="455514" indent="0" algn="ctr">
              <a:buNone/>
            </a:lvl2pPr>
            <a:lvl3pPr marL="911034" indent="0" algn="ctr">
              <a:buNone/>
            </a:lvl3pPr>
            <a:lvl4pPr marL="1366557" indent="0" algn="ctr">
              <a:buNone/>
            </a:lvl4pPr>
            <a:lvl5pPr marL="1822059" indent="0" algn="ctr">
              <a:buNone/>
            </a:lvl5pPr>
            <a:lvl6pPr marL="2277567" indent="0" algn="ctr">
              <a:buNone/>
            </a:lvl6pPr>
            <a:lvl7pPr marL="2733087" indent="0" algn="ctr">
              <a:buNone/>
            </a:lvl7pPr>
            <a:lvl8pPr marL="3188598" indent="0" algn="ctr">
              <a:buNone/>
            </a:lvl8pPr>
            <a:lvl9pPr marL="3644107"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17375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Cynthia Lang, Manager of Talent Acquisition 2/10/2018</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FB8C10-DCB6-44CA-A7D4-32555FFCD4E0}" type="slidenum">
              <a:rPr lang="en-US" smtClean="0"/>
              <a:t>‹#›</a:t>
            </a:fld>
            <a:endParaRPr lang="en-US" dirty="0"/>
          </a:p>
        </p:txBody>
      </p:sp>
      <p:grpSp>
        <p:nvGrpSpPr>
          <p:cNvPr id="10" name="Group 9"/>
          <p:cNvGrpSpPr/>
          <p:nvPr userDrawn="1"/>
        </p:nvGrpSpPr>
        <p:grpSpPr>
          <a:xfrm>
            <a:off x="0" y="-1738"/>
            <a:ext cx="9144000" cy="806824"/>
            <a:chOff x="0" y="-1738"/>
            <a:chExt cx="9144000" cy="806824"/>
          </a:xfrm>
        </p:grpSpPr>
        <p:pic>
          <p:nvPicPr>
            <p:cNvPr id="11" name="Picture 2" descr="http://habitatbucks.org/wp-content/uploads/2012/05/roofing_shingle.jpg"/>
            <p:cNvPicPr>
              <a:picLocks noChangeArrowheads="1"/>
            </p:cNvPicPr>
            <p:nvPr userDrawn="1"/>
          </p:nvPicPr>
          <p:blipFill>
            <a:blip r:embed="rId2" cstate="print">
              <a:duotone>
                <a:prstClr val="black"/>
                <a:srgbClr val="D9C3A5">
                  <a:tint val="50000"/>
                  <a:satMod val="180000"/>
                </a:srgbClr>
              </a:duotone>
            </a:blip>
            <a:srcRect r="23205" b="72556"/>
            <a:stretch>
              <a:fillRect/>
            </a:stretch>
          </p:blipFill>
          <p:spPr bwMode="auto">
            <a:xfrm>
              <a:off x="0" y="-1738"/>
              <a:ext cx="4572000" cy="806824"/>
            </a:xfrm>
            <a:prstGeom prst="rect">
              <a:avLst/>
            </a:prstGeom>
            <a:noFill/>
          </p:spPr>
        </p:pic>
        <p:sp>
          <p:nvSpPr>
            <p:cNvPr id="12" name="Rectangle 5"/>
            <p:cNvSpPr>
              <a:spLocks noChangeArrowheads="1"/>
            </p:cNvSpPr>
            <p:nvPr userDrawn="1"/>
          </p:nvSpPr>
          <p:spPr bwMode="auto">
            <a:xfrm>
              <a:off x="0" y="-1586"/>
              <a:ext cx="9144000" cy="806451"/>
            </a:xfrm>
            <a:prstGeom prst="rect">
              <a:avLst/>
            </a:prstGeom>
            <a:gradFill flip="none" rotWithShape="1">
              <a:gsLst>
                <a:gs pos="0">
                  <a:schemeClr val="bg1">
                    <a:alpha val="0"/>
                  </a:schemeClr>
                </a:gs>
                <a:gs pos="50000">
                  <a:srgbClr val="3B3731"/>
                </a:gs>
              </a:gsLst>
              <a:lin ang="0" scaled="1"/>
              <a:tileRect/>
            </a:gradFill>
            <a:ln w="9525">
              <a:noFill/>
              <a:miter lim="800000"/>
              <a:headEnd/>
              <a:tailEnd/>
            </a:ln>
          </p:spPr>
          <p:txBody>
            <a:bodyPr lIns="81550" tIns="40784" rIns="81550" bIns="40784"/>
            <a:lstStyle/>
            <a:p>
              <a:pPr defTabSz="893413" eaLnBrk="0" fontAlgn="base" hangingPunct="0">
                <a:spcBef>
                  <a:spcPct val="0"/>
                </a:spcBef>
                <a:spcAft>
                  <a:spcPct val="0"/>
                </a:spcAft>
                <a:defRPr/>
              </a:pPr>
              <a:endParaRPr lang="en-US" sz="2200" b="1" dirty="0">
                <a:solidFill>
                  <a:srgbClr val="8B0F04"/>
                </a:solidFill>
                <a:latin typeface="Arial Narrow" pitchFamily="34" charset="0"/>
                <a:ea typeface="ＭＳ Ｐゴシック" pitchFamily="-105" charset="-128"/>
              </a:endParaRPr>
            </a:p>
          </p:txBody>
        </p:sp>
        <p:pic>
          <p:nvPicPr>
            <p:cNvPr id="13" name="Picture 2" descr="http://www.srsicorp.com/export/sites/srsicorp.com/library/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7825" y="1588"/>
              <a:ext cx="130651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3"/>
          <p:cNvSpPr/>
          <p:nvPr userDrawn="1"/>
        </p:nvSpPr>
        <p:spPr>
          <a:xfrm>
            <a:off x="-1756228" y="762000"/>
            <a:ext cx="1436914" cy="838200"/>
          </a:xfrm>
          <a:prstGeom prst="rect">
            <a:avLst/>
          </a:prstGeom>
          <a:solidFill>
            <a:srgbClr val="8A1D04"/>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138</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a:t>
            </a:r>
          </a:p>
        </p:txBody>
      </p:sp>
      <p:sp>
        <p:nvSpPr>
          <p:cNvPr id="15" name="Rectangle 14"/>
          <p:cNvSpPr/>
          <p:nvPr userDrawn="1"/>
        </p:nvSpPr>
        <p:spPr>
          <a:xfrm>
            <a:off x="-1756228" y="3108960"/>
            <a:ext cx="1436914" cy="838200"/>
          </a:xfrm>
          <a:prstGeom prst="rect">
            <a:avLst/>
          </a:prstGeom>
          <a:solidFill>
            <a:srgbClr val="3B3731"/>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55</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49</a:t>
            </a:r>
          </a:p>
        </p:txBody>
      </p:sp>
      <p:sp>
        <p:nvSpPr>
          <p:cNvPr id="16" name="Rectangle 15"/>
          <p:cNvSpPr/>
          <p:nvPr userDrawn="1"/>
        </p:nvSpPr>
        <p:spPr>
          <a:xfrm>
            <a:off x="-1756228" y="1935480"/>
            <a:ext cx="1436914" cy="838200"/>
          </a:xfrm>
          <a:prstGeom prst="rect">
            <a:avLst/>
          </a:prstGeom>
          <a:solidFill>
            <a:srgbClr val="AAA399"/>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170</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163</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153</a:t>
            </a:r>
          </a:p>
        </p:txBody>
      </p:sp>
      <p:sp>
        <p:nvSpPr>
          <p:cNvPr id="17" name="Rectangle 16"/>
          <p:cNvSpPr/>
          <p:nvPr userDrawn="1"/>
        </p:nvSpPr>
        <p:spPr>
          <a:xfrm>
            <a:off x="-1756228" y="4282440"/>
            <a:ext cx="1436914" cy="838200"/>
          </a:xfrm>
          <a:prstGeom prst="rect">
            <a:avLst/>
          </a:prstGeom>
          <a:solidFill>
            <a:srgbClr val="756D6C"/>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117</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108</a:t>
            </a:r>
          </a:p>
        </p:txBody>
      </p:sp>
      <p:sp>
        <p:nvSpPr>
          <p:cNvPr id="18" name="Rectangle 17"/>
          <p:cNvSpPr/>
          <p:nvPr userDrawn="1"/>
        </p:nvSpPr>
        <p:spPr>
          <a:xfrm>
            <a:off x="-1756228" y="5455920"/>
            <a:ext cx="1436914" cy="838200"/>
          </a:xfrm>
          <a:prstGeom prst="rect">
            <a:avLst/>
          </a:prstGeom>
          <a:solidFill>
            <a:srgbClr val="C7C3BD"/>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199</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195</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189</a:t>
            </a:r>
          </a:p>
        </p:txBody>
      </p:sp>
      <p:sp>
        <p:nvSpPr>
          <p:cNvPr id="19" name="Title 16"/>
          <p:cNvSpPr>
            <a:spLocks noGrp="1"/>
          </p:cNvSpPr>
          <p:nvPr>
            <p:ph type="title"/>
          </p:nvPr>
        </p:nvSpPr>
        <p:spPr>
          <a:xfrm>
            <a:off x="0" y="-1959"/>
            <a:ext cx="9144000" cy="807045"/>
          </a:xfrm>
        </p:spPr>
        <p:txBody>
          <a:bodyPr>
            <a:normAutofit/>
          </a:bodyPr>
          <a:lstStyle>
            <a:lvl1pPr algn="ctr">
              <a:defRPr sz="2800">
                <a:solidFill>
                  <a:schemeClr val="bg1"/>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4209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Cynthia Lang, Manager of Talent Acquisition 2/10/2018</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FB8C10-DCB6-44CA-A7D4-32555FFCD4E0}" type="slidenum">
              <a:rPr lang="en-US" smtClean="0"/>
              <a:t>‹#›</a:t>
            </a:fld>
            <a:endParaRPr lang="en-US" dirty="0"/>
          </a:p>
        </p:txBody>
      </p:sp>
      <p:grpSp>
        <p:nvGrpSpPr>
          <p:cNvPr id="5" name="Group 4"/>
          <p:cNvGrpSpPr/>
          <p:nvPr userDrawn="1"/>
        </p:nvGrpSpPr>
        <p:grpSpPr>
          <a:xfrm>
            <a:off x="0" y="-1738"/>
            <a:ext cx="9144000" cy="806824"/>
            <a:chOff x="0" y="-1738"/>
            <a:chExt cx="9144000" cy="806824"/>
          </a:xfrm>
        </p:grpSpPr>
        <p:pic>
          <p:nvPicPr>
            <p:cNvPr id="6" name="Picture 2" descr="http://habitatbucks.org/wp-content/uploads/2012/05/roofing_shingle.jpg"/>
            <p:cNvPicPr>
              <a:picLocks noChangeArrowheads="1"/>
            </p:cNvPicPr>
            <p:nvPr userDrawn="1"/>
          </p:nvPicPr>
          <p:blipFill>
            <a:blip r:embed="rId2" cstate="print">
              <a:duotone>
                <a:prstClr val="black"/>
                <a:srgbClr val="D9C3A5">
                  <a:tint val="50000"/>
                  <a:satMod val="180000"/>
                </a:srgbClr>
              </a:duotone>
            </a:blip>
            <a:srcRect r="23205" b="72556"/>
            <a:stretch>
              <a:fillRect/>
            </a:stretch>
          </p:blipFill>
          <p:spPr bwMode="auto">
            <a:xfrm>
              <a:off x="0" y="-1738"/>
              <a:ext cx="4572000" cy="806824"/>
            </a:xfrm>
            <a:prstGeom prst="rect">
              <a:avLst/>
            </a:prstGeom>
            <a:noFill/>
          </p:spPr>
        </p:pic>
        <p:sp>
          <p:nvSpPr>
            <p:cNvPr id="7" name="Rectangle 5"/>
            <p:cNvSpPr>
              <a:spLocks noChangeArrowheads="1"/>
            </p:cNvSpPr>
            <p:nvPr userDrawn="1"/>
          </p:nvSpPr>
          <p:spPr bwMode="auto">
            <a:xfrm>
              <a:off x="0" y="-1586"/>
              <a:ext cx="9144000" cy="806451"/>
            </a:xfrm>
            <a:prstGeom prst="rect">
              <a:avLst/>
            </a:prstGeom>
            <a:gradFill flip="none" rotWithShape="1">
              <a:gsLst>
                <a:gs pos="0">
                  <a:schemeClr val="bg1">
                    <a:alpha val="0"/>
                  </a:schemeClr>
                </a:gs>
                <a:gs pos="50000">
                  <a:srgbClr val="3B3731"/>
                </a:gs>
              </a:gsLst>
              <a:lin ang="0" scaled="1"/>
              <a:tileRect/>
            </a:gradFill>
            <a:ln w="9525">
              <a:noFill/>
              <a:miter lim="800000"/>
              <a:headEnd/>
              <a:tailEnd/>
            </a:ln>
          </p:spPr>
          <p:txBody>
            <a:bodyPr lIns="81550" tIns="40784" rIns="81550" bIns="40784"/>
            <a:lstStyle/>
            <a:p>
              <a:pPr defTabSz="893413" eaLnBrk="0" fontAlgn="base" hangingPunct="0">
                <a:spcBef>
                  <a:spcPct val="0"/>
                </a:spcBef>
                <a:spcAft>
                  <a:spcPct val="0"/>
                </a:spcAft>
                <a:defRPr/>
              </a:pPr>
              <a:endParaRPr lang="en-US" sz="2200" b="1" dirty="0">
                <a:solidFill>
                  <a:srgbClr val="8B0F04"/>
                </a:solidFill>
                <a:latin typeface="Arial Narrow" pitchFamily="34" charset="0"/>
                <a:ea typeface="ＭＳ Ｐゴシック" pitchFamily="-105" charset="-128"/>
              </a:endParaRPr>
            </a:p>
          </p:txBody>
        </p:sp>
        <p:pic>
          <p:nvPicPr>
            <p:cNvPr id="8" name="Picture 2" descr="http://www.srsicorp.com/export/sites/srsicorp.com/library/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7825" y="1588"/>
              <a:ext cx="130651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userDrawn="1"/>
        </p:nvSpPr>
        <p:spPr>
          <a:xfrm>
            <a:off x="-1756228" y="762000"/>
            <a:ext cx="1436914" cy="838200"/>
          </a:xfrm>
          <a:prstGeom prst="rect">
            <a:avLst/>
          </a:prstGeom>
          <a:solidFill>
            <a:srgbClr val="8A1D04"/>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138</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a:t>
            </a:r>
          </a:p>
        </p:txBody>
      </p:sp>
      <p:sp>
        <p:nvSpPr>
          <p:cNvPr id="10" name="Rectangle 9"/>
          <p:cNvSpPr/>
          <p:nvPr userDrawn="1"/>
        </p:nvSpPr>
        <p:spPr>
          <a:xfrm>
            <a:off x="-1756228" y="3108960"/>
            <a:ext cx="1436914" cy="838200"/>
          </a:xfrm>
          <a:prstGeom prst="rect">
            <a:avLst/>
          </a:prstGeom>
          <a:solidFill>
            <a:srgbClr val="3B3731"/>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55</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49</a:t>
            </a:r>
          </a:p>
        </p:txBody>
      </p:sp>
      <p:sp>
        <p:nvSpPr>
          <p:cNvPr id="11" name="Rectangle 10"/>
          <p:cNvSpPr/>
          <p:nvPr userDrawn="1"/>
        </p:nvSpPr>
        <p:spPr>
          <a:xfrm>
            <a:off x="-1756228" y="1935480"/>
            <a:ext cx="1436914" cy="838200"/>
          </a:xfrm>
          <a:prstGeom prst="rect">
            <a:avLst/>
          </a:prstGeom>
          <a:solidFill>
            <a:srgbClr val="AAA399"/>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170</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163</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153</a:t>
            </a:r>
          </a:p>
        </p:txBody>
      </p:sp>
      <p:sp>
        <p:nvSpPr>
          <p:cNvPr id="12" name="Rectangle 11"/>
          <p:cNvSpPr/>
          <p:nvPr userDrawn="1"/>
        </p:nvSpPr>
        <p:spPr>
          <a:xfrm>
            <a:off x="-1756228" y="4282440"/>
            <a:ext cx="1436914" cy="838200"/>
          </a:xfrm>
          <a:prstGeom prst="rect">
            <a:avLst/>
          </a:prstGeom>
          <a:solidFill>
            <a:srgbClr val="756D6C"/>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117</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108</a:t>
            </a:r>
          </a:p>
        </p:txBody>
      </p:sp>
      <p:sp>
        <p:nvSpPr>
          <p:cNvPr id="13" name="Rectangle 12"/>
          <p:cNvSpPr/>
          <p:nvPr userDrawn="1"/>
        </p:nvSpPr>
        <p:spPr>
          <a:xfrm>
            <a:off x="-1756228" y="5455920"/>
            <a:ext cx="1436914" cy="838200"/>
          </a:xfrm>
          <a:prstGeom prst="rect">
            <a:avLst/>
          </a:prstGeom>
          <a:solidFill>
            <a:srgbClr val="C7C3BD"/>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199</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195</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189</a:t>
            </a:r>
          </a:p>
        </p:txBody>
      </p:sp>
      <p:sp>
        <p:nvSpPr>
          <p:cNvPr id="14" name="Title 13"/>
          <p:cNvSpPr>
            <a:spLocks noGrp="1"/>
          </p:cNvSpPr>
          <p:nvPr>
            <p:ph type="title"/>
          </p:nvPr>
        </p:nvSpPr>
        <p:spPr>
          <a:xfrm>
            <a:off x="0" y="1589"/>
            <a:ext cx="9144000" cy="803498"/>
          </a:xfrm>
        </p:spPr>
        <p:txBody>
          <a:bodyPr>
            <a:normAutofit/>
          </a:bodyPr>
          <a:lstStyle>
            <a:lvl1pPr algn="ctr">
              <a:defRPr sz="2800">
                <a:solidFill>
                  <a:schemeClr val="bg1"/>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3550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Cynthia Lang, Manager of Talent Acquisition 2/10/2018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FB8C10-DCB6-44CA-A7D4-32555FFCD4E0}" type="slidenum">
              <a:rPr lang="en-US" smtClean="0"/>
              <a:t>‹#›</a:t>
            </a:fld>
            <a:endParaRPr lang="en-US" dirty="0"/>
          </a:p>
        </p:txBody>
      </p:sp>
      <p:grpSp>
        <p:nvGrpSpPr>
          <p:cNvPr id="8" name="Group 7"/>
          <p:cNvGrpSpPr/>
          <p:nvPr userDrawn="1"/>
        </p:nvGrpSpPr>
        <p:grpSpPr>
          <a:xfrm>
            <a:off x="0" y="-1738"/>
            <a:ext cx="9144000" cy="806824"/>
            <a:chOff x="0" y="-1738"/>
            <a:chExt cx="9144000" cy="806824"/>
          </a:xfrm>
        </p:grpSpPr>
        <p:pic>
          <p:nvPicPr>
            <p:cNvPr id="9" name="Picture 2" descr="http://habitatbucks.org/wp-content/uploads/2012/05/roofing_shingle.jpg"/>
            <p:cNvPicPr>
              <a:picLocks noChangeArrowheads="1"/>
            </p:cNvPicPr>
            <p:nvPr userDrawn="1"/>
          </p:nvPicPr>
          <p:blipFill>
            <a:blip r:embed="rId2" cstate="print">
              <a:duotone>
                <a:prstClr val="black"/>
                <a:srgbClr val="D9C3A5">
                  <a:tint val="50000"/>
                  <a:satMod val="180000"/>
                </a:srgbClr>
              </a:duotone>
            </a:blip>
            <a:srcRect r="23205" b="72556"/>
            <a:stretch>
              <a:fillRect/>
            </a:stretch>
          </p:blipFill>
          <p:spPr bwMode="auto">
            <a:xfrm>
              <a:off x="0" y="-1738"/>
              <a:ext cx="4572000" cy="806824"/>
            </a:xfrm>
            <a:prstGeom prst="rect">
              <a:avLst/>
            </a:prstGeom>
            <a:noFill/>
          </p:spPr>
        </p:pic>
        <p:sp>
          <p:nvSpPr>
            <p:cNvPr id="10" name="Rectangle 5"/>
            <p:cNvSpPr>
              <a:spLocks noChangeArrowheads="1"/>
            </p:cNvSpPr>
            <p:nvPr userDrawn="1"/>
          </p:nvSpPr>
          <p:spPr bwMode="auto">
            <a:xfrm>
              <a:off x="0" y="-1586"/>
              <a:ext cx="9144000" cy="806451"/>
            </a:xfrm>
            <a:prstGeom prst="rect">
              <a:avLst/>
            </a:prstGeom>
            <a:gradFill flip="none" rotWithShape="1">
              <a:gsLst>
                <a:gs pos="0">
                  <a:schemeClr val="bg1">
                    <a:alpha val="0"/>
                  </a:schemeClr>
                </a:gs>
                <a:gs pos="50000">
                  <a:srgbClr val="3B3731"/>
                </a:gs>
              </a:gsLst>
              <a:lin ang="0" scaled="1"/>
              <a:tileRect/>
            </a:gradFill>
            <a:ln w="9525">
              <a:noFill/>
              <a:miter lim="800000"/>
              <a:headEnd/>
              <a:tailEnd/>
            </a:ln>
          </p:spPr>
          <p:txBody>
            <a:bodyPr lIns="81550" tIns="40784" rIns="81550" bIns="40784"/>
            <a:lstStyle/>
            <a:p>
              <a:pPr defTabSz="893413" eaLnBrk="0" fontAlgn="base" hangingPunct="0">
                <a:spcBef>
                  <a:spcPct val="0"/>
                </a:spcBef>
                <a:spcAft>
                  <a:spcPct val="0"/>
                </a:spcAft>
                <a:defRPr/>
              </a:pPr>
              <a:endParaRPr lang="en-US" sz="2200" b="1" dirty="0">
                <a:solidFill>
                  <a:srgbClr val="8B0F04"/>
                </a:solidFill>
                <a:latin typeface="Arial Narrow" pitchFamily="34" charset="0"/>
                <a:ea typeface="ＭＳ Ｐゴシック" pitchFamily="-105" charset="-128"/>
              </a:endParaRPr>
            </a:p>
          </p:txBody>
        </p:sp>
        <p:pic>
          <p:nvPicPr>
            <p:cNvPr id="11" name="Picture 2" descr="http://www.srsicorp.com/export/sites/srsicorp.com/library/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7825" y="1588"/>
              <a:ext cx="130651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userDrawn="1"/>
        </p:nvSpPr>
        <p:spPr>
          <a:xfrm>
            <a:off x="-1756228" y="762000"/>
            <a:ext cx="1436914" cy="838200"/>
          </a:xfrm>
          <a:prstGeom prst="rect">
            <a:avLst/>
          </a:prstGeom>
          <a:solidFill>
            <a:srgbClr val="8A1D04"/>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138</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a:t>
            </a:r>
          </a:p>
        </p:txBody>
      </p:sp>
      <p:sp>
        <p:nvSpPr>
          <p:cNvPr id="13" name="Rectangle 12"/>
          <p:cNvSpPr/>
          <p:nvPr userDrawn="1"/>
        </p:nvSpPr>
        <p:spPr>
          <a:xfrm>
            <a:off x="-1756228" y="3108960"/>
            <a:ext cx="1436914" cy="838200"/>
          </a:xfrm>
          <a:prstGeom prst="rect">
            <a:avLst/>
          </a:prstGeom>
          <a:solidFill>
            <a:srgbClr val="3B3731"/>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55</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49</a:t>
            </a:r>
          </a:p>
        </p:txBody>
      </p:sp>
      <p:sp>
        <p:nvSpPr>
          <p:cNvPr id="14" name="Rectangle 13"/>
          <p:cNvSpPr/>
          <p:nvPr userDrawn="1"/>
        </p:nvSpPr>
        <p:spPr>
          <a:xfrm>
            <a:off x="-1756228" y="1935480"/>
            <a:ext cx="1436914" cy="838200"/>
          </a:xfrm>
          <a:prstGeom prst="rect">
            <a:avLst/>
          </a:prstGeom>
          <a:solidFill>
            <a:srgbClr val="AAA399"/>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170</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163</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153</a:t>
            </a:r>
          </a:p>
        </p:txBody>
      </p:sp>
      <p:sp>
        <p:nvSpPr>
          <p:cNvPr id="15" name="Rectangle 14"/>
          <p:cNvSpPr/>
          <p:nvPr userDrawn="1"/>
        </p:nvSpPr>
        <p:spPr>
          <a:xfrm>
            <a:off x="-1756228" y="4282440"/>
            <a:ext cx="1436914" cy="838200"/>
          </a:xfrm>
          <a:prstGeom prst="rect">
            <a:avLst/>
          </a:prstGeom>
          <a:solidFill>
            <a:srgbClr val="756D6C"/>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117</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108</a:t>
            </a:r>
          </a:p>
        </p:txBody>
      </p:sp>
      <p:sp>
        <p:nvSpPr>
          <p:cNvPr id="16" name="Rectangle 15"/>
          <p:cNvSpPr/>
          <p:nvPr userDrawn="1"/>
        </p:nvSpPr>
        <p:spPr>
          <a:xfrm>
            <a:off x="-1756228" y="5455920"/>
            <a:ext cx="1436914" cy="838200"/>
          </a:xfrm>
          <a:prstGeom prst="rect">
            <a:avLst/>
          </a:prstGeom>
          <a:solidFill>
            <a:srgbClr val="C7C3BD"/>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199</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195</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189</a:t>
            </a:r>
          </a:p>
        </p:txBody>
      </p:sp>
    </p:spTree>
    <p:extLst>
      <p:ext uri="{BB962C8B-B14F-4D97-AF65-F5344CB8AC3E}">
        <p14:creationId xmlns:p14="http://schemas.microsoft.com/office/powerpoint/2010/main" val="382356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Cynthia Lang, Manager of Talent Acquisition 2/10/2018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FB8C10-DCB6-44CA-A7D4-32555FFCD4E0}" type="slidenum">
              <a:rPr lang="en-US" smtClean="0"/>
              <a:t>‹#›</a:t>
            </a:fld>
            <a:endParaRPr lang="en-US" dirty="0"/>
          </a:p>
        </p:txBody>
      </p:sp>
      <p:grpSp>
        <p:nvGrpSpPr>
          <p:cNvPr id="8" name="Group 7"/>
          <p:cNvGrpSpPr/>
          <p:nvPr userDrawn="1"/>
        </p:nvGrpSpPr>
        <p:grpSpPr>
          <a:xfrm>
            <a:off x="0" y="-1738"/>
            <a:ext cx="9144000" cy="806824"/>
            <a:chOff x="0" y="-1738"/>
            <a:chExt cx="9144000" cy="806824"/>
          </a:xfrm>
        </p:grpSpPr>
        <p:pic>
          <p:nvPicPr>
            <p:cNvPr id="9" name="Picture 2" descr="http://habitatbucks.org/wp-content/uploads/2012/05/roofing_shingle.jpg"/>
            <p:cNvPicPr>
              <a:picLocks noChangeArrowheads="1"/>
            </p:cNvPicPr>
            <p:nvPr userDrawn="1"/>
          </p:nvPicPr>
          <p:blipFill>
            <a:blip r:embed="rId2" cstate="print">
              <a:duotone>
                <a:prstClr val="black"/>
                <a:srgbClr val="D9C3A5">
                  <a:tint val="50000"/>
                  <a:satMod val="180000"/>
                </a:srgbClr>
              </a:duotone>
            </a:blip>
            <a:srcRect r="23205" b="72556"/>
            <a:stretch>
              <a:fillRect/>
            </a:stretch>
          </p:blipFill>
          <p:spPr bwMode="auto">
            <a:xfrm>
              <a:off x="0" y="-1738"/>
              <a:ext cx="4572000" cy="806824"/>
            </a:xfrm>
            <a:prstGeom prst="rect">
              <a:avLst/>
            </a:prstGeom>
            <a:noFill/>
          </p:spPr>
        </p:pic>
        <p:sp>
          <p:nvSpPr>
            <p:cNvPr id="10" name="Rectangle 5"/>
            <p:cNvSpPr>
              <a:spLocks noChangeArrowheads="1"/>
            </p:cNvSpPr>
            <p:nvPr userDrawn="1"/>
          </p:nvSpPr>
          <p:spPr bwMode="auto">
            <a:xfrm>
              <a:off x="0" y="-1586"/>
              <a:ext cx="9144000" cy="806451"/>
            </a:xfrm>
            <a:prstGeom prst="rect">
              <a:avLst/>
            </a:prstGeom>
            <a:gradFill flip="none" rotWithShape="1">
              <a:gsLst>
                <a:gs pos="0">
                  <a:schemeClr val="bg1">
                    <a:alpha val="0"/>
                  </a:schemeClr>
                </a:gs>
                <a:gs pos="50000">
                  <a:srgbClr val="3B3731"/>
                </a:gs>
              </a:gsLst>
              <a:lin ang="0" scaled="1"/>
              <a:tileRect/>
            </a:gradFill>
            <a:ln w="9525">
              <a:noFill/>
              <a:miter lim="800000"/>
              <a:headEnd/>
              <a:tailEnd/>
            </a:ln>
          </p:spPr>
          <p:txBody>
            <a:bodyPr lIns="81550" tIns="40784" rIns="81550" bIns="40784"/>
            <a:lstStyle/>
            <a:p>
              <a:pPr defTabSz="893413" eaLnBrk="0" fontAlgn="base" hangingPunct="0">
                <a:spcBef>
                  <a:spcPct val="0"/>
                </a:spcBef>
                <a:spcAft>
                  <a:spcPct val="0"/>
                </a:spcAft>
                <a:defRPr/>
              </a:pPr>
              <a:endParaRPr lang="en-US" sz="2200" b="1" dirty="0">
                <a:solidFill>
                  <a:srgbClr val="8B0F04"/>
                </a:solidFill>
                <a:latin typeface="Arial Narrow" pitchFamily="34" charset="0"/>
                <a:ea typeface="ＭＳ Ｐゴシック" pitchFamily="-105" charset="-128"/>
              </a:endParaRPr>
            </a:p>
          </p:txBody>
        </p:sp>
        <p:pic>
          <p:nvPicPr>
            <p:cNvPr id="11" name="Picture 2" descr="http://www.srsicorp.com/export/sites/srsicorp.com/library/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7825" y="1588"/>
              <a:ext cx="130651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userDrawn="1"/>
        </p:nvSpPr>
        <p:spPr>
          <a:xfrm>
            <a:off x="-1756228" y="762000"/>
            <a:ext cx="1436914" cy="838200"/>
          </a:xfrm>
          <a:prstGeom prst="rect">
            <a:avLst/>
          </a:prstGeom>
          <a:solidFill>
            <a:srgbClr val="8A1D04"/>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138</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a:t>
            </a:r>
          </a:p>
        </p:txBody>
      </p:sp>
      <p:sp>
        <p:nvSpPr>
          <p:cNvPr id="13" name="Rectangle 12"/>
          <p:cNvSpPr/>
          <p:nvPr userDrawn="1"/>
        </p:nvSpPr>
        <p:spPr>
          <a:xfrm>
            <a:off x="-1756228" y="3108960"/>
            <a:ext cx="1436914" cy="838200"/>
          </a:xfrm>
          <a:prstGeom prst="rect">
            <a:avLst/>
          </a:prstGeom>
          <a:solidFill>
            <a:srgbClr val="3B3731"/>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55</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49</a:t>
            </a:r>
          </a:p>
        </p:txBody>
      </p:sp>
      <p:sp>
        <p:nvSpPr>
          <p:cNvPr id="14" name="Rectangle 13"/>
          <p:cNvSpPr/>
          <p:nvPr userDrawn="1"/>
        </p:nvSpPr>
        <p:spPr>
          <a:xfrm>
            <a:off x="-1756228" y="1935480"/>
            <a:ext cx="1436914" cy="838200"/>
          </a:xfrm>
          <a:prstGeom prst="rect">
            <a:avLst/>
          </a:prstGeom>
          <a:solidFill>
            <a:srgbClr val="AAA399"/>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170</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163</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153</a:t>
            </a:r>
          </a:p>
        </p:txBody>
      </p:sp>
      <p:sp>
        <p:nvSpPr>
          <p:cNvPr id="15" name="Rectangle 14"/>
          <p:cNvSpPr/>
          <p:nvPr userDrawn="1"/>
        </p:nvSpPr>
        <p:spPr>
          <a:xfrm>
            <a:off x="-1756228" y="4282440"/>
            <a:ext cx="1436914" cy="838200"/>
          </a:xfrm>
          <a:prstGeom prst="rect">
            <a:avLst/>
          </a:prstGeom>
          <a:solidFill>
            <a:srgbClr val="756D6C"/>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117</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108</a:t>
            </a:r>
          </a:p>
        </p:txBody>
      </p:sp>
      <p:sp>
        <p:nvSpPr>
          <p:cNvPr id="16" name="Rectangle 15"/>
          <p:cNvSpPr/>
          <p:nvPr userDrawn="1"/>
        </p:nvSpPr>
        <p:spPr>
          <a:xfrm>
            <a:off x="-1756228" y="5455920"/>
            <a:ext cx="1436914" cy="838200"/>
          </a:xfrm>
          <a:prstGeom prst="rect">
            <a:avLst/>
          </a:prstGeom>
          <a:solidFill>
            <a:srgbClr val="C7C3BD"/>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199</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195</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189</a:t>
            </a:r>
          </a:p>
        </p:txBody>
      </p:sp>
    </p:spTree>
    <p:extLst>
      <p:ext uri="{BB962C8B-B14F-4D97-AF65-F5344CB8AC3E}">
        <p14:creationId xmlns:p14="http://schemas.microsoft.com/office/powerpoint/2010/main" val="157898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97"/>
            <a:ext cx="7886700" cy="132556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Cynthia Lang, Manager of Talent Acquisition 2/10/2018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B8C10-DCB6-44CA-A7D4-32555FFCD4E0}" type="slidenum">
              <a:rPr lang="en-US" smtClean="0"/>
              <a:t>‹#›</a:t>
            </a:fld>
            <a:endParaRPr lang="en-US" dirty="0"/>
          </a:p>
        </p:txBody>
      </p:sp>
      <p:grpSp>
        <p:nvGrpSpPr>
          <p:cNvPr id="7" name="Group 6"/>
          <p:cNvGrpSpPr/>
          <p:nvPr userDrawn="1"/>
        </p:nvGrpSpPr>
        <p:grpSpPr>
          <a:xfrm>
            <a:off x="0" y="-1738"/>
            <a:ext cx="9144000" cy="806824"/>
            <a:chOff x="0" y="-1738"/>
            <a:chExt cx="9144000" cy="806824"/>
          </a:xfrm>
        </p:grpSpPr>
        <p:pic>
          <p:nvPicPr>
            <p:cNvPr id="8" name="Picture 2" descr="http://habitatbucks.org/wp-content/uploads/2012/05/roofing_shingle.jpg"/>
            <p:cNvPicPr>
              <a:picLocks noChangeArrowheads="1"/>
            </p:cNvPicPr>
            <p:nvPr userDrawn="1"/>
          </p:nvPicPr>
          <p:blipFill>
            <a:blip r:embed="rId2" cstate="print">
              <a:duotone>
                <a:prstClr val="black"/>
                <a:srgbClr val="D9C3A5">
                  <a:tint val="50000"/>
                  <a:satMod val="180000"/>
                </a:srgbClr>
              </a:duotone>
            </a:blip>
            <a:srcRect r="23205" b="72556"/>
            <a:stretch>
              <a:fillRect/>
            </a:stretch>
          </p:blipFill>
          <p:spPr bwMode="auto">
            <a:xfrm>
              <a:off x="0" y="-1738"/>
              <a:ext cx="4572000" cy="806824"/>
            </a:xfrm>
            <a:prstGeom prst="rect">
              <a:avLst/>
            </a:prstGeom>
            <a:noFill/>
          </p:spPr>
        </p:pic>
        <p:sp>
          <p:nvSpPr>
            <p:cNvPr id="9" name="Rectangle 5"/>
            <p:cNvSpPr>
              <a:spLocks noChangeArrowheads="1"/>
            </p:cNvSpPr>
            <p:nvPr userDrawn="1"/>
          </p:nvSpPr>
          <p:spPr bwMode="auto">
            <a:xfrm>
              <a:off x="0" y="-1586"/>
              <a:ext cx="9144000" cy="806451"/>
            </a:xfrm>
            <a:prstGeom prst="rect">
              <a:avLst/>
            </a:prstGeom>
            <a:gradFill flip="none" rotWithShape="1">
              <a:gsLst>
                <a:gs pos="0">
                  <a:schemeClr val="bg1">
                    <a:alpha val="0"/>
                  </a:schemeClr>
                </a:gs>
                <a:gs pos="50000">
                  <a:srgbClr val="3B3731"/>
                </a:gs>
              </a:gsLst>
              <a:lin ang="0" scaled="1"/>
              <a:tileRect/>
            </a:gradFill>
            <a:ln w="9525">
              <a:noFill/>
              <a:miter lim="800000"/>
              <a:headEnd/>
              <a:tailEnd/>
            </a:ln>
          </p:spPr>
          <p:txBody>
            <a:bodyPr lIns="81550" tIns="40784" rIns="81550" bIns="40784"/>
            <a:lstStyle/>
            <a:p>
              <a:pPr defTabSz="893413" eaLnBrk="0" fontAlgn="base" hangingPunct="0">
                <a:spcBef>
                  <a:spcPct val="0"/>
                </a:spcBef>
                <a:spcAft>
                  <a:spcPct val="0"/>
                </a:spcAft>
                <a:defRPr/>
              </a:pPr>
              <a:endParaRPr lang="en-US" sz="2200" b="1" dirty="0">
                <a:solidFill>
                  <a:srgbClr val="8B0F04"/>
                </a:solidFill>
                <a:latin typeface="Arial Narrow" pitchFamily="34" charset="0"/>
                <a:ea typeface="ＭＳ Ｐゴシック" pitchFamily="-105" charset="-128"/>
              </a:endParaRPr>
            </a:p>
          </p:txBody>
        </p:sp>
        <p:pic>
          <p:nvPicPr>
            <p:cNvPr id="10" name="Picture 2" descr="http://www.srsicorp.com/export/sites/srsicorp.com/library/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7825" y="1588"/>
              <a:ext cx="130651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1756228" y="762000"/>
            <a:ext cx="1436914" cy="838200"/>
          </a:xfrm>
          <a:prstGeom prst="rect">
            <a:avLst/>
          </a:prstGeom>
          <a:solidFill>
            <a:srgbClr val="8A1D04"/>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138</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a:t>
            </a:r>
          </a:p>
        </p:txBody>
      </p:sp>
      <p:sp>
        <p:nvSpPr>
          <p:cNvPr id="12" name="Rectangle 11"/>
          <p:cNvSpPr/>
          <p:nvPr userDrawn="1"/>
        </p:nvSpPr>
        <p:spPr>
          <a:xfrm>
            <a:off x="-1756228" y="3108960"/>
            <a:ext cx="1436914" cy="838200"/>
          </a:xfrm>
          <a:prstGeom prst="rect">
            <a:avLst/>
          </a:prstGeom>
          <a:solidFill>
            <a:srgbClr val="3B3731"/>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55</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49</a:t>
            </a:r>
          </a:p>
        </p:txBody>
      </p:sp>
      <p:sp>
        <p:nvSpPr>
          <p:cNvPr id="13" name="Rectangle 12"/>
          <p:cNvSpPr/>
          <p:nvPr userDrawn="1"/>
        </p:nvSpPr>
        <p:spPr>
          <a:xfrm>
            <a:off x="-1756228" y="1935480"/>
            <a:ext cx="1436914" cy="838200"/>
          </a:xfrm>
          <a:prstGeom prst="rect">
            <a:avLst/>
          </a:prstGeom>
          <a:solidFill>
            <a:srgbClr val="AAA399"/>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170</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163</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153</a:t>
            </a:r>
          </a:p>
        </p:txBody>
      </p:sp>
      <p:sp>
        <p:nvSpPr>
          <p:cNvPr id="14" name="Rectangle 13"/>
          <p:cNvSpPr/>
          <p:nvPr userDrawn="1"/>
        </p:nvSpPr>
        <p:spPr>
          <a:xfrm>
            <a:off x="-1756228" y="4282440"/>
            <a:ext cx="1436914" cy="838200"/>
          </a:xfrm>
          <a:prstGeom prst="rect">
            <a:avLst/>
          </a:prstGeom>
          <a:solidFill>
            <a:srgbClr val="756D6C"/>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117</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108</a:t>
            </a:r>
          </a:p>
        </p:txBody>
      </p:sp>
      <p:sp>
        <p:nvSpPr>
          <p:cNvPr id="15" name="Rectangle 14"/>
          <p:cNvSpPr/>
          <p:nvPr userDrawn="1"/>
        </p:nvSpPr>
        <p:spPr>
          <a:xfrm>
            <a:off x="-1756228" y="5455920"/>
            <a:ext cx="1436914" cy="838200"/>
          </a:xfrm>
          <a:prstGeom prst="rect">
            <a:avLst/>
          </a:prstGeom>
          <a:solidFill>
            <a:srgbClr val="C7C3BD"/>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199</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195</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189</a:t>
            </a:r>
          </a:p>
        </p:txBody>
      </p:sp>
    </p:spTree>
    <p:extLst>
      <p:ext uri="{BB962C8B-B14F-4D97-AF65-F5344CB8AC3E}">
        <p14:creationId xmlns:p14="http://schemas.microsoft.com/office/powerpoint/2010/main" val="367773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7.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8.jpe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marL="224489" marR="0" lvl="0" indent="-224489" algn="l" defTabSz="445870" rtl="0" eaLnBrk="1" fontAlgn="auto" latinLnBrk="0" hangingPunct="1">
              <a:lnSpc>
                <a:spcPct val="100000"/>
              </a:lnSpc>
              <a:spcBef>
                <a:spcPct val="20000"/>
              </a:spcBef>
              <a:spcAft>
                <a:spcPts val="0"/>
              </a:spcAft>
              <a:buClr>
                <a:srgbClr val="808285"/>
              </a:buClr>
              <a:buSzTx/>
              <a:buFont typeface="Arial"/>
              <a:buChar char="•"/>
              <a:tabLst/>
              <a:defRPr/>
            </a:pPr>
            <a:r>
              <a:rPr kumimoji="0" lang="en-US" sz="1600" b="0" i="0" u="none" strike="noStrike" kern="1200" cap="none" spc="0" normalizeH="0" baseline="0" noProof="0" smtClean="0">
                <a:ln>
                  <a:noFill/>
                </a:ln>
                <a:solidFill>
                  <a:srgbClr val="8B0F04"/>
                </a:solidFill>
                <a:effectLst/>
                <a:uLnTx/>
                <a:uFillTx/>
                <a:latin typeface="Times New Roman"/>
                <a:ea typeface="+mn-ea"/>
                <a:cs typeface="Times New Roman"/>
              </a:rPr>
              <a:t>Click to edit Master text styles</a:t>
            </a:r>
          </a:p>
          <a:p>
            <a:pPr marL="224489" marR="0" lvl="1" indent="-224489" algn="l" defTabSz="445870" rtl="0" eaLnBrk="1" fontAlgn="auto" latinLnBrk="0" hangingPunct="1">
              <a:lnSpc>
                <a:spcPct val="100000"/>
              </a:lnSpc>
              <a:spcBef>
                <a:spcPct val="20000"/>
              </a:spcBef>
              <a:spcAft>
                <a:spcPts val="0"/>
              </a:spcAft>
              <a:buClr>
                <a:srgbClr val="808285"/>
              </a:buClr>
              <a:buSzTx/>
              <a:buFont typeface="Arial"/>
              <a:buChar char="•"/>
              <a:tabLst/>
              <a:defRPr/>
            </a:pPr>
            <a:r>
              <a:rPr kumimoji="0" lang="en-US" sz="1600" b="0" i="0" u="none" strike="noStrike" kern="1200" cap="none" spc="0" normalizeH="0" baseline="0" noProof="0" smtClean="0">
                <a:ln>
                  <a:noFill/>
                </a:ln>
                <a:solidFill>
                  <a:srgbClr val="8B0F04"/>
                </a:solidFill>
                <a:effectLst/>
                <a:uLnTx/>
                <a:uFillTx/>
                <a:latin typeface="Times New Roman"/>
                <a:ea typeface="+mn-ea"/>
                <a:cs typeface="Times New Roman"/>
              </a:rPr>
              <a:t>Second level</a:t>
            </a:r>
          </a:p>
          <a:p>
            <a:pPr marL="224489" marR="0" lvl="2" indent="-224489" algn="l" defTabSz="445870" rtl="0" eaLnBrk="1" fontAlgn="auto" latinLnBrk="0" hangingPunct="1">
              <a:lnSpc>
                <a:spcPct val="100000"/>
              </a:lnSpc>
              <a:spcBef>
                <a:spcPct val="20000"/>
              </a:spcBef>
              <a:spcAft>
                <a:spcPts val="0"/>
              </a:spcAft>
              <a:buClr>
                <a:srgbClr val="808285"/>
              </a:buClr>
              <a:buSzTx/>
              <a:buFont typeface="Arial"/>
              <a:buChar char="•"/>
              <a:tabLst/>
              <a:defRPr/>
            </a:pPr>
            <a:r>
              <a:rPr kumimoji="0" lang="en-US" sz="1600" b="0" i="0" u="none" strike="noStrike" kern="1200" cap="none" spc="0" normalizeH="0" baseline="0" noProof="0" smtClean="0">
                <a:ln>
                  <a:noFill/>
                </a:ln>
                <a:solidFill>
                  <a:srgbClr val="8B0F04"/>
                </a:solidFill>
                <a:effectLst/>
                <a:uLnTx/>
                <a:uFillTx/>
                <a:latin typeface="Times New Roman"/>
                <a:ea typeface="+mn-ea"/>
                <a:cs typeface="Times New Roman"/>
              </a:rPr>
              <a:t>Third level</a:t>
            </a:r>
          </a:p>
          <a:p>
            <a:pPr marL="224489" marR="0" lvl="3" indent="-224489" algn="l" defTabSz="445870" rtl="0" eaLnBrk="1" fontAlgn="auto" latinLnBrk="0" hangingPunct="1">
              <a:lnSpc>
                <a:spcPct val="100000"/>
              </a:lnSpc>
              <a:spcBef>
                <a:spcPct val="20000"/>
              </a:spcBef>
              <a:spcAft>
                <a:spcPts val="0"/>
              </a:spcAft>
              <a:buClr>
                <a:srgbClr val="808285"/>
              </a:buClr>
              <a:buSzTx/>
              <a:buFont typeface="Arial"/>
              <a:buChar char="•"/>
              <a:tabLst/>
              <a:defRPr/>
            </a:pPr>
            <a:r>
              <a:rPr kumimoji="0" lang="en-US" sz="1600" b="0" i="0" u="none" strike="noStrike" kern="1200" cap="none" spc="0" normalizeH="0" baseline="0" noProof="0" smtClean="0">
                <a:ln>
                  <a:noFill/>
                </a:ln>
                <a:solidFill>
                  <a:srgbClr val="8B0F04"/>
                </a:solidFill>
                <a:effectLst/>
                <a:uLnTx/>
                <a:uFillTx/>
                <a:latin typeface="Times New Roman"/>
                <a:ea typeface="+mn-ea"/>
                <a:cs typeface="Times New Roman"/>
              </a:rPr>
              <a:t>Fourth level</a:t>
            </a:r>
          </a:p>
          <a:p>
            <a:pPr marL="224489" marR="0" lvl="4" indent="-224489" algn="l" defTabSz="445870" rtl="0" eaLnBrk="1" fontAlgn="auto" latinLnBrk="0" hangingPunct="1">
              <a:lnSpc>
                <a:spcPct val="100000"/>
              </a:lnSpc>
              <a:spcBef>
                <a:spcPct val="20000"/>
              </a:spcBef>
              <a:spcAft>
                <a:spcPts val="0"/>
              </a:spcAft>
              <a:buClr>
                <a:srgbClr val="808285"/>
              </a:buClr>
              <a:buSzTx/>
              <a:buFont typeface="Arial"/>
              <a:buChar char="•"/>
              <a:tabLst/>
              <a:defRPr/>
            </a:pPr>
            <a:r>
              <a:rPr kumimoji="0" lang="en-US" sz="1600" b="0" i="0" u="none" strike="noStrike" kern="1200" cap="none" spc="0" normalizeH="0" baseline="0" noProof="0" smtClean="0">
                <a:ln>
                  <a:noFill/>
                </a:ln>
                <a:solidFill>
                  <a:srgbClr val="8B0F04"/>
                </a:solidFill>
                <a:effectLst/>
                <a:uLnTx/>
                <a:uFillTx/>
                <a:latin typeface="Times New Roman"/>
                <a:ea typeface="+mn-ea"/>
                <a:cs typeface="Times New Roman"/>
              </a:rPr>
              <a:t>Fifth level</a:t>
            </a:r>
            <a:endParaRPr kumimoji="0" lang="en-US" sz="1400" b="0" i="0" u="none" strike="noStrike" kern="1200" cap="none" spc="0" normalizeH="0" baseline="0" noProof="0" dirty="0">
              <a:ln>
                <a:noFill/>
              </a:ln>
              <a:solidFill>
                <a:srgbClr val="8B0F04"/>
              </a:solidFill>
              <a:effectLst/>
              <a:uLnTx/>
              <a:uFillTx/>
              <a:latin typeface="Times New Roman"/>
              <a:ea typeface="+mn-ea"/>
              <a:cs typeface="Times New Roman"/>
            </a:endParaRP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Cynthia Lang, Manager of Talent Acquisition 2/10/2018</a:t>
            </a: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B8C10-DCB6-44CA-A7D4-32555FFCD4E0}" type="slidenum">
              <a:rPr lang="en-US" smtClean="0"/>
              <a:t>‹#›</a:t>
            </a:fld>
            <a:endParaRPr lang="en-US" dirty="0"/>
          </a:p>
        </p:txBody>
      </p:sp>
      <p:sp>
        <p:nvSpPr>
          <p:cNvPr id="17" name="Rectangle 16"/>
          <p:cNvSpPr/>
          <p:nvPr userDrawn="1"/>
        </p:nvSpPr>
        <p:spPr>
          <a:xfrm>
            <a:off x="-1756228" y="762000"/>
            <a:ext cx="1436914" cy="838200"/>
          </a:xfrm>
          <a:prstGeom prst="rect">
            <a:avLst/>
          </a:prstGeom>
          <a:solidFill>
            <a:srgbClr val="8A1D04"/>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138</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a:t>
            </a:r>
          </a:p>
        </p:txBody>
      </p:sp>
      <p:sp>
        <p:nvSpPr>
          <p:cNvPr id="18" name="Rectangle 17"/>
          <p:cNvSpPr/>
          <p:nvPr userDrawn="1"/>
        </p:nvSpPr>
        <p:spPr>
          <a:xfrm>
            <a:off x="-1756228" y="3108960"/>
            <a:ext cx="1436914" cy="838200"/>
          </a:xfrm>
          <a:prstGeom prst="rect">
            <a:avLst/>
          </a:prstGeom>
          <a:solidFill>
            <a:srgbClr val="3B3731"/>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55</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49</a:t>
            </a:r>
          </a:p>
        </p:txBody>
      </p:sp>
      <p:sp>
        <p:nvSpPr>
          <p:cNvPr id="19" name="Rectangle 18"/>
          <p:cNvSpPr/>
          <p:nvPr userDrawn="1"/>
        </p:nvSpPr>
        <p:spPr>
          <a:xfrm>
            <a:off x="-1756228" y="1935480"/>
            <a:ext cx="1436914" cy="838200"/>
          </a:xfrm>
          <a:prstGeom prst="rect">
            <a:avLst/>
          </a:prstGeom>
          <a:solidFill>
            <a:srgbClr val="AAA399"/>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170</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163</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153</a:t>
            </a:r>
          </a:p>
        </p:txBody>
      </p:sp>
      <p:sp>
        <p:nvSpPr>
          <p:cNvPr id="20" name="Rectangle 19"/>
          <p:cNvSpPr/>
          <p:nvPr userDrawn="1"/>
        </p:nvSpPr>
        <p:spPr>
          <a:xfrm>
            <a:off x="-1756228" y="4282440"/>
            <a:ext cx="1436914" cy="838200"/>
          </a:xfrm>
          <a:prstGeom prst="rect">
            <a:avLst/>
          </a:prstGeom>
          <a:solidFill>
            <a:srgbClr val="756D6C"/>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117</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108</a:t>
            </a:r>
          </a:p>
        </p:txBody>
      </p:sp>
      <p:sp>
        <p:nvSpPr>
          <p:cNvPr id="21" name="Rectangle 20"/>
          <p:cNvSpPr/>
          <p:nvPr userDrawn="1"/>
        </p:nvSpPr>
        <p:spPr>
          <a:xfrm>
            <a:off x="-1756228" y="5455920"/>
            <a:ext cx="1436914" cy="838200"/>
          </a:xfrm>
          <a:prstGeom prst="rect">
            <a:avLst/>
          </a:prstGeom>
          <a:solidFill>
            <a:srgbClr val="C7C3BD"/>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199</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195</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189</a:t>
            </a:r>
          </a:p>
        </p:txBody>
      </p:sp>
    </p:spTree>
    <p:extLst>
      <p:ext uri="{BB962C8B-B14F-4D97-AF65-F5344CB8AC3E}">
        <p14:creationId xmlns:p14="http://schemas.microsoft.com/office/powerpoint/2010/main" val="793778245"/>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7" r:id="rId6"/>
    <p:sldLayoutId id="2147484178" r:id="rId7"/>
    <p:sldLayoutId id="2147484179" r:id="rId8"/>
    <p:sldLayoutId id="2147484180" r:id="rId9"/>
    <p:sldLayoutId id="2147484181" r:id="rId10"/>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4489" marR="0" indent="-224489" algn="l" defTabSz="445870" rtl="0" eaLnBrk="1" fontAlgn="auto" latinLnBrk="0" hangingPunct="1">
        <a:lnSpc>
          <a:spcPct val="100000"/>
        </a:lnSpc>
        <a:spcBef>
          <a:spcPct val="20000"/>
        </a:spcBef>
        <a:spcAft>
          <a:spcPts val="0"/>
        </a:spcAft>
        <a:buClr>
          <a:srgbClr val="8A1D04"/>
        </a:buClr>
        <a:buSzTx/>
        <a:buFont typeface="Wingdings" panose="05000000000000000000" pitchFamily="2" charset="2"/>
        <a:buChar char="§"/>
        <a:tabLst/>
        <a:defRPr sz="2000" kern="1200">
          <a:solidFill>
            <a:schemeClr val="tx1"/>
          </a:solidFill>
          <a:latin typeface="+mn-lt"/>
          <a:ea typeface="+mn-ea"/>
          <a:cs typeface="+mn-cs"/>
        </a:defRPr>
      </a:lvl1pPr>
      <a:lvl2pPr marL="671902" marR="0" indent="-226030" algn="l" defTabSz="445870" rtl="0" eaLnBrk="1" fontAlgn="auto" latinLnBrk="0" hangingPunct="1">
        <a:lnSpc>
          <a:spcPct val="100000"/>
        </a:lnSpc>
        <a:spcBef>
          <a:spcPct val="20000"/>
        </a:spcBef>
        <a:spcAft>
          <a:spcPts val="0"/>
        </a:spcAft>
        <a:buClr>
          <a:srgbClr val="8A1D04"/>
        </a:buClr>
        <a:buSzTx/>
        <a:buFont typeface="Arial"/>
        <a:buChar char="–"/>
        <a:tabLst/>
        <a:defRPr sz="2400" kern="1200">
          <a:solidFill>
            <a:schemeClr val="tx1"/>
          </a:solidFill>
          <a:latin typeface="+mn-lt"/>
          <a:ea typeface="+mn-ea"/>
          <a:cs typeface="+mn-cs"/>
        </a:defRPr>
      </a:lvl2pPr>
      <a:lvl3pPr marL="1058949" marR="0" indent="-167195" algn="l" defTabSz="445870" rtl="0" eaLnBrk="1" fontAlgn="auto" latinLnBrk="0" hangingPunct="1">
        <a:lnSpc>
          <a:spcPct val="100000"/>
        </a:lnSpc>
        <a:spcBef>
          <a:spcPct val="20000"/>
        </a:spcBef>
        <a:spcAft>
          <a:spcPts val="0"/>
        </a:spcAft>
        <a:buClr>
          <a:srgbClr val="8A1D04"/>
        </a:buClr>
        <a:buSzTx/>
        <a:buFont typeface="Arial"/>
        <a:buChar char="•"/>
        <a:tabLst/>
        <a:defRPr sz="2000" kern="1200">
          <a:solidFill>
            <a:schemeClr val="tx1"/>
          </a:solidFill>
          <a:latin typeface="+mn-lt"/>
          <a:ea typeface="+mn-ea"/>
          <a:cs typeface="+mn-cs"/>
        </a:defRPr>
      </a:lvl3pPr>
      <a:lvl4pPr marL="1506372" marR="0" indent="-168747" algn="l" defTabSz="445870" rtl="0" eaLnBrk="1" fontAlgn="auto" latinLnBrk="0" hangingPunct="1">
        <a:lnSpc>
          <a:spcPct val="100000"/>
        </a:lnSpc>
        <a:spcBef>
          <a:spcPct val="20000"/>
        </a:spcBef>
        <a:spcAft>
          <a:spcPts val="0"/>
        </a:spcAft>
        <a:buClr>
          <a:srgbClr val="8A1D04"/>
        </a:buClr>
        <a:buSzTx/>
        <a:buFont typeface="Arial"/>
        <a:buChar char="–"/>
        <a:tabLst/>
        <a:defRPr sz="1800" kern="1200">
          <a:solidFill>
            <a:schemeClr val="tx1"/>
          </a:solidFill>
          <a:latin typeface="+mn-lt"/>
          <a:ea typeface="+mn-ea"/>
          <a:cs typeface="+mn-cs"/>
        </a:defRPr>
      </a:lvl4pPr>
      <a:lvl5pPr marL="1955343" marR="0" indent="-171854" algn="l" defTabSz="445870" rtl="0" eaLnBrk="1" fontAlgn="auto" latinLnBrk="0" hangingPunct="1">
        <a:lnSpc>
          <a:spcPct val="100000"/>
        </a:lnSpc>
        <a:spcBef>
          <a:spcPct val="20000"/>
        </a:spcBef>
        <a:spcAft>
          <a:spcPts val="0"/>
        </a:spcAft>
        <a:buClr>
          <a:srgbClr val="8A1D04"/>
        </a:buClr>
        <a:buSzTx/>
        <a:buFont typeface="Arial"/>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5"/>
          <p:cNvSpPr>
            <a:spLocks noChangeArrowheads="1"/>
          </p:cNvSpPr>
          <p:nvPr userDrawn="1"/>
        </p:nvSpPr>
        <p:spPr bwMode="auto">
          <a:xfrm>
            <a:off x="228030" y="205067"/>
            <a:ext cx="8731250" cy="746014"/>
          </a:xfrm>
          <a:prstGeom prst="rect">
            <a:avLst/>
          </a:prstGeom>
          <a:gradFill flip="none" rotWithShape="1">
            <a:gsLst>
              <a:gs pos="0">
                <a:srgbClr val="AAA399">
                  <a:shade val="30000"/>
                  <a:satMod val="115000"/>
                </a:srgbClr>
              </a:gs>
              <a:gs pos="50000">
                <a:srgbClr val="AAA399">
                  <a:shade val="67500"/>
                  <a:satMod val="115000"/>
                </a:srgbClr>
              </a:gs>
              <a:gs pos="100000">
                <a:srgbClr val="AAA399">
                  <a:shade val="100000"/>
                  <a:satMod val="115000"/>
                </a:srgbClr>
              </a:gs>
            </a:gsLst>
            <a:path path="circle">
              <a:fillToRect l="100000" b="100000"/>
            </a:path>
            <a:tileRect t="-100000" r="-100000"/>
          </a:gradFill>
          <a:ln w="9525">
            <a:noFill/>
            <a:miter lim="800000"/>
            <a:headEnd/>
            <a:tailEnd/>
          </a:ln>
        </p:spPr>
        <p:txBody>
          <a:bodyPr lIns="80217" tIns="40111" rIns="80217" bIns="40111"/>
          <a:lstStyle/>
          <a:p>
            <a:pPr defTabSz="893413" eaLnBrk="0" fontAlgn="base" hangingPunct="0">
              <a:spcBef>
                <a:spcPct val="0"/>
              </a:spcBef>
              <a:spcAft>
                <a:spcPct val="0"/>
              </a:spcAft>
              <a:defRPr/>
            </a:pPr>
            <a:endParaRPr lang="en-US" sz="2200" b="1" dirty="0">
              <a:solidFill>
                <a:prstClr val="black"/>
              </a:solidFill>
              <a:latin typeface="Arial Narrow" pitchFamily="34" charset="0"/>
              <a:cs typeface="Arial" charset="0"/>
            </a:endParaRPr>
          </a:p>
        </p:txBody>
      </p:sp>
      <p:sp>
        <p:nvSpPr>
          <p:cNvPr id="38" name="Oval 37"/>
          <p:cNvSpPr/>
          <p:nvPr userDrawn="1"/>
        </p:nvSpPr>
        <p:spPr>
          <a:xfrm>
            <a:off x="-337624" y="125104"/>
            <a:ext cx="2422087" cy="89643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0217" tIns="40111" rIns="80217" bIns="40111" rtlCol="0" anchor="ctr"/>
          <a:lstStyle/>
          <a:p>
            <a:pPr algn="ctr" defTabSz="893413" fontAlgn="base">
              <a:spcBef>
                <a:spcPct val="0"/>
              </a:spcBef>
              <a:spcAft>
                <a:spcPct val="0"/>
              </a:spcAft>
            </a:pPr>
            <a:endParaRPr lang="en-US" sz="2200" b="1" dirty="0">
              <a:solidFill>
                <a:prstClr val="white"/>
              </a:solidFill>
            </a:endParaRPr>
          </a:p>
        </p:txBody>
      </p:sp>
      <p:sp>
        <p:nvSpPr>
          <p:cNvPr id="40" name="Rectangle 5"/>
          <p:cNvSpPr>
            <a:spLocks noChangeArrowheads="1"/>
          </p:cNvSpPr>
          <p:nvPr userDrawn="1"/>
        </p:nvSpPr>
        <p:spPr bwMode="auto">
          <a:xfrm rot="10800000">
            <a:off x="228030" y="951079"/>
            <a:ext cx="8731250" cy="80682"/>
          </a:xfrm>
          <a:prstGeom prst="rect">
            <a:avLst/>
          </a:prstGeom>
          <a:gradFill flip="none" rotWithShape="1">
            <a:gsLst>
              <a:gs pos="0">
                <a:srgbClr val="8B1D04"/>
              </a:gs>
              <a:gs pos="63000">
                <a:srgbClr val="8B1D04">
                  <a:alpha val="72000"/>
                  <a:lumMod val="100000"/>
                </a:srgbClr>
              </a:gs>
              <a:gs pos="96000">
                <a:schemeClr val="bg1"/>
              </a:gs>
            </a:gsLst>
            <a:lin ang="0" scaled="1"/>
            <a:tileRect/>
          </a:gradFill>
          <a:ln w="9525">
            <a:noFill/>
            <a:miter lim="800000"/>
            <a:headEnd/>
            <a:tailEnd/>
          </a:ln>
        </p:spPr>
        <p:txBody>
          <a:bodyPr lIns="80217" tIns="40111" rIns="80217" bIns="40111"/>
          <a:lstStyle/>
          <a:p>
            <a:pPr defTabSz="893413" eaLnBrk="0" fontAlgn="base" hangingPunct="0">
              <a:spcBef>
                <a:spcPct val="0"/>
              </a:spcBef>
              <a:spcAft>
                <a:spcPct val="0"/>
              </a:spcAft>
              <a:defRPr/>
            </a:pPr>
            <a:endParaRPr lang="en-US" sz="2200" b="1" dirty="0">
              <a:solidFill>
                <a:prstClr val="black"/>
              </a:solidFill>
              <a:latin typeface="Arial Narrow" pitchFamily="34" charset="0"/>
              <a:cs typeface="Arial" charset="0"/>
            </a:endParaRPr>
          </a:p>
        </p:txBody>
      </p:sp>
      <p:pic>
        <p:nvPicPr>
          <p:cNvPr id="16" name="Picture 2" descr="srs-JPE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13971" r="14430" b="21875"/>
          <a:stretch>
            <a:fillRect/>
          </a:stretch>
        </p:blipFill>
        <p:spPr bwMode="auto">
          <a:xfrm>
            <a:off x="359060" y="264444"/>
            <a:ext cx="1028700" cy="62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1756228" y="762000"/>
            <a:ext cx="1436914" cy="838200"/>
          </a:xfrm>
          <a:prstGeom prst="rect">
            <a:avLst/>
          </a:prstGeom>
          <a:solidFill>
            <a:srgbClr val="8A1D04"/>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138</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a:t>
            </a:r>
          </a:p>
        </p:txBody>
      </p:sp>
      <p:sp>
        <p:nvSpPr>
          <p:cNvPr id="10" name="Rectangle 9"/>
          <p:cNvSpPr/>
          <p:nvPr userDrawn="1"/>
        </p:nvSpPr>
        <p:spPr>
          <a:xfrm>
            <a:off x="-1756228" y="3108960"/>
            <a:ext cx="1436914" cy="838200"/>
          </a:xfrm>
          <a:prstGeom prst="rect">
            <a:avLst/>
          </a:prstGeom>
          <a:solidFill>
            <a:srgbClr val="3B3731"/>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55</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49</a:t>
            </a:r>
          </a:p>
        </p:txBody>
      </p:sp>
      <p:sp>
        <p:nvSpPr>
          <p:cNvPr id="11" name="Rectangle 10"/>
          <p:cNvSpPr/>
          <p:nvPr userDrawn="1"/>
        </p:nvSpPr>
        <p:spPr>
          <a:xfrm>
            <a:off x="-1756228" y="1935480"/>
            <a:ext cx="1436914" cy="838200"/>
          </a:xfrm>
          <a:prstGeom prst="rect">
            <a:avLst/>
          </a:prstGeom>
          <a:solidFill>
            <a:srgbClr val="AAA399"/>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170</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163</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153</a:t>
            </a:r>
          </a:p>
        </p:txBody>
      </p:sp>
      <p:sp>
        <p:nvSpPr>
          <p:cNvPr id="12" name="Rectangle 11"/>
          <p:cNvSpPr/>
          <p:nvPr userDrawn="1"/>
        </p:nvSpPr>
        <p:spPr>
          <a:xfrm>
            <a:off x="-1756228" y="4282440"/>
            <a:ext cx="1436914" cy="838200"/>
          </a:xfrm>
          <a:prstGeom prst="rect">
            <a:avLst/>
          </a:prstGeom>
          <a:solidFill>
            <a:srgbClr val="756D6C"/>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117</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109</a:t>
            </a:r>
          </a:p>
          <a:p>
            <a:pPr algn="ctr" defTabSz="893413"/>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108</a:t>
            </a:r>
          </a:p>
        </p:txBody>
      </p:sp>
      <p:sp>
        <p:nvSpPr>
          <p:cNvPr id="14" name="Rectangle 13"/>
          <p:cNvSpPr/>
          <p:nvPr userDrawn="1"/>
        </p:nvSpPr>
        <p:spPr>
          <a:xfrm>
            <a:off x="-1756228" y="5455920"/>
            <a:ext cx="1436914" cy="838200"/>
          </a:xfrm>
          <a:prstGeom prst="rect">
            <a:avLst/>
          </a:prstGeom>
          <a:solidFill>
            <a:srgbClr val="C7C3BD"/>
          </a:solidFill>
          <a:ln w="19050">
            <a:noFill/>
          </a:ln>
          <a:effectLst/>
        </p:spPr>
        <p:style>
          <a:lnRef idx="1">
            <a:schemeClr val="accent1"/>
          </a:lnRef>
          <a:fillRef idx="3">
            <a:schemeClr val="accent1"/>
          </a:fillRef>
          <a:effectRef idx="2">
            <a:schemeClr val="accent1"/>
          </a:effectRef>
          <a:fontRef idx="minor">
            <a:schemeClr val="lt1"/>
          </a:fontRef>
        </p:style>
        <p:txBody>
          <a:bodyPr lIns="89349" tIns="44724" rIns="89349" bIns="44724" rtlCol="0" anchor="ctr"/>
          <a:lstStyle/>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199</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195</a:t>
            </a:r>
          </a:p>
          <a:p>
            <a:pPr algn="ctr" defTabSz="893413" eaLnBrk="0" fontAlgn="base" hangingPunct="0">
              <a:spcBef>
                <a:spcPct val="0"/>
              </a:spcBef>
              <a:spcAft>
                <a:spcPct val="0"/>
              </a:spcAft>
            </a:pPr>
            <a:r>
              <a:rPr lang="en-US" sz="12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189</a:t>
            </a:r>
          </a:p>
        </p:txBody>
      </p:sp>
      <p:sp>
        <p:nvSpPr>
          <p:cNvPr id="3" name="Title Placeholder 2"/>
          <p:cNvSpPr>
            <a:spLocks noGrp="1"/>
          </p:cNvSpPr>
          <p:nvPr>
            <p:ph type="title"/>
          </p:nvPr>
        </p:nvSpPr>
        <p:spPr>
          <a:xfrm>
            <a:off x="359060" y="200314"/>
            <a:ext cx="8600219" cy="74601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44675" y="1203620"/>
            <a:ext cx="8244762" cy="48892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Footer Placeholder 7"/>
          <p:cNvSpPr>
            <a:spLocks noGrp="1"/>
          </p:cNvSpPr>
          <p:nvPr>
            <p:ph type="ftr" sz="quarter" idx="3"/>
          </p:nvPr>
        </p:nvSpPr>
        <p:spPr>
          <a:xfrm>
            <a:off x="3028950" y="6356350"/>
            <a:ext cx="3086100" cy="365125"/>
          </a:xfrm>
          <a:prstGeom prst="rect">
            <a:avLst/>
          </a:prstGeom>
        </p:spPr>
        <p:txBody>
          <a:bodyPr anchor="b"/>
          <a:lstStyle>
            <a:lvl1pPr algn="ctr">
              <a:defRPr sz="1100"/>
            </a:lvl1pPr>
          </a:lstStyle>
          <a:p>
            <a:endParaRPr lang="en-US" dirty="0"/>
          </a:p>
        </p:txBody>
      </p:sp>
      <p:sp>
        <p:nvSpPr>
          <p:cNvPr id="19" name="Slide Number Placeholder 8"/>
          <p:cNvSpPr txBox="1">
            <a:spLocks/>
          </p:cNvSpPr>
          <p:nvPr userDrawn="1"/>
        </p:nvSpPr>
        <p:spPr>
          <a:xfrm>
            <a:off x="6457950" y="6356350"/>
            <a:ext cx="2057400" cy="365125"/>
          </a:xfrm>
          <a:prstGeom prst="rect">
            <a:avLst/>
          </a:prstGeom>
        </p:spPr>
        <p:txBody>
          <a:bodyPr vert="horz" lIns="85214" tIns="42669" rIns="85214" bIns="42669" rtlCol="0" anchor="b"/>
          <a:lstStyle>
            <a:defPPr>
              <a:defRPr lang="en-US"/>
            </a:defPPr>
            <a:lvl1pPr marL="0" algn="ctr" defTabSz="446693" rtl="0" eaLnBrk="0" latinLnBrk="0" hangingPunct="0">
              <a:defRPr sz="1000" b="0" kern="1200">
                <a:solidFill>
                  <a:srgbClr val="626464"/>
                </a:solidFill>
                <a:latin typeface="Arial Narrow" pitchFamily="34" charset="0"/>
                <a:ea typeface="+mn-ea"/>
                <a:cs typeface="Times New Roman"/>
              </a:defRPr>
            </a:lvl1pPr>
            <a:lvl2pPr marL="446693" algn="l" defTabSz="446693" rtl="0" eaLnBrk="1" latinLnBrk="0" hangingPunct="1">
              <a:defRPr sz="1800" kern="1200">
                <a:solidFill>
                  <a:schemeClr val="tx1"/>
                </a:solidFill>
                <a:latin typeface="+mn-lt"/>
                <a:ea typeface="+mn-ea"/>
                <a:cs typeface="+mn-cs"/>
              </a:defRPr>
            </a:lvl2pPr>
            <a:lvl3pPr marL="893413" algn="l" defTabSz="446693" rtl="0" eaLnBrk="1" latinLnBrk="0" hangingPunct="1">
              <a:defRPr sz="1800" kern="1200">
                <a:solidFill>
                  <a:schemeClr val="tx1"/>
                </a:solidFill>
                <a:latin typeface="+mn-lt"/>
                <a:ea typeface="+mn-ea"/>
                <a:cs typeface="+mn-cs"/>
              </a:defRPr>
            </a:lvl3pPr>
            <a:lvl4pPr marL="1340111" algn="l" defTabSz="446693" rtl="0" eaLnBrk="1" latinLnBrk="0" hangingPunct="1">
              <a:defRPr sz="1800" kern="1200">
                <a:solidFill>
                  <a:schemeClr val="tx1"/>
                </a:solidFill>
                <a:latin typeface="+mn-lt"/>
                <a:ea typeface="+mn-ea"/>
                <a:cs typeface="+mn-cs"/>
              </a:defRPr>
            </a:lvl4pPr>
            <a:lvl5pPr marL="1786836" algn="l" defTabSz="446693" rtl="0" eaLnBrk="1" latinLnBrk="0" hangingPunct="1">
              <a:defRPr sz="1800" kern="1200">
                <a:solidFill>
                  <a:schemeClr val="tx1"/>
                </a:solidFill>
                <a:latin typeface="+mn-lt"/>
                <a:ea typeface="+mn-ea"/>
                <a:cs typeface="+mn-cs"/>
              </a:defRPr>
            </a:lvl5pPr>
            <a:lvl6pPr marL="2233548" algn="l" defTabSz="446693" rtl="0" eaLnBrk="1" latinLnBrk="0" hangingPunct="1">
              <a:defRPr sz="1800" kern="1200">
                <a:solidFill>
                  <a:schemeClr val="tx1"/>
                </a:solidFill>
                <a:latin typeface="+mn-lt"/>
                <a:ea typeface="+mn-ea"/>
                <a:cs typeface="+mn-cs"/>
              </a:defRPr>
            </a:lvl6pPr>
            <a:lvl7pPr marL="2680261" algn="l" defTabSz="446693" rtl="0" eaLnBrk="1" latinLnBrk="0" hangingPunct="1">
              <a:defRPr sz="1800" kern="1200">
                <a:solidFill>
                  <a:schemeClr val="tx1"/>
                </a:solidFill>
                <a:latin typeface="+mn-lt"/>
                <a:ea typeface="+mn-ea"/>
                <a:cs typeface="+mn-cs"/>
              </a:defRPr>
            </a:lvl7pPr>
            <a:lvl8pPr marL="3126960" algn="l" defTabSz="446693" rtl="0" eaLnBrk="1" latinLnBrk="0" hangingPunct="1">
              <a:defRPr sz="1800" kern="1200">
                <a:solidFill>
                  <a:schemeClr val="tx1"/>
                </a:solidFill>
                <a:latin typeface="+mn-lt"/>
                <a:ea typeface="+mn-ea"/>
                <a:cs typeface="+mn-cs"/>
              </a:defRPr>
            </a:lvl8pPr>
            <a:lvl9pPr marL="3573669" algn="l" defTabSz="446693" rtl="0" eaLnBrk="1" latinLnBrk="0" hangingPunct="1">
              <a:defRPr sz="1800" kern="1200">
                <a:solidFill>
                  <a:schemeClr val="tx1"/>
                </a:solidFill>
                <a:latin typeface="+mn-lt"/>
                <a:ea typeface="+mn-ea"/>
                <a:cs typeface="+mn-cs"/>
              </a:defRPr>
            </a:lvl9pPr>
          </a:lstStyle>
          <a:p>
            <a:fld id="{9DFB8C10-DCB6-44CA-A7D4-32555FFCD4E0}" type="slidenum">
              <a:rPr lang="en-US" sz="1100" smtClean="0">
                <a:latin typeface="Times New Roman" panose="02020603050405020304" pitchFamily="18" charset="0"/>
                <a:cs typeface="Times New Roman" panose="02020603050405020304" pitchFamily="18" charset="0"/>
              </a:rPr>
              <a:pPr/>
              <a:t>‹#›</a:t>
            </a:fld>
            <a:endParaRPr lang="en-US" sz="1100" dirty="0">
              <a:latin typeface="Times New Roman" panose="02020603050405020304" pitchFamily="18" charset="0"/>
              <a:cs typeface="Times New Roman" panose="02020603050405020304" pitchFamily="18" charset="0"/>
            </a:endParaRPr>
          </a:p>
        </p:txBody>
      </p:sp>
      <p:sp>
        <p:nvSpPr>
          <p:cNvPr id="22" name="Date Placeholder 6"/>
          <p:cNvSpPr>
            <a:spLocks noGrp="1"/>
          </p:cNvSpPr>
          <p:nvPr>
            <p:ph type="dt" sz="half" idx="2"/>
          </p:nvPr>
        </p:nvSpPr>
        <p:spPr>
          <a:xfrm>
            <a:off x="628650" y="6356350"/>
            <a:ext cx="2057400" cy="365125"/>
          </a:xfrm>
          <a:prstGeom prst="rect">
            <a:avLst/>
          </a:prstGeom>
        </p:spPr>
        <p:txBody>
          <a:bodyPr anchor="b"/>
          <a:lstStyle>
            <a:lvl1pPr>
              <a:defRPr sz="1100"/>
            </a:lvl1pPr>
          </a:lstStyle>
          <a:p>
            <a:r>
              <a:rPr lang="en-US" smtClean="0"/>
              <a:t>Cynthia Lang, Manager of Talent Acquisition 2/10/2018</a:t>
            </a:r>
            <a:endParaRPr lang="en-US" dirty="0"/>
          </a:p>
        </p:txBody>
      </p:sp>
    </p:spTree>
    <p:extLst>
      <p:ext uri="{BB962C8B-B14F-4D97-AF65-F5344CB8AC3E}">
        <p14:creationId xmlns:p14="http://schemas.microsoft.com/office/powerpoint/2010/main" val="173243882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4182" r:id="rId3"/>
    <p:sldLayoutId id="2147484183" r:id="rId4"/>
    <p:sldLayoutId id="2147484169" r:id="rId5"/>
    <p:sldLayoutId id="2147484168" r:id="rId6"/>
    <p:sldLayoutId id="2147484184" r:id="rId7"/>
    <p:sldLayoutId id="2147484185" r:id="rId8"/>
    <p:sldLayoutId id="2147484186" r:id="rId9"/>
    <p:sldLayoutId id="2147484194" r:id="rId10"/>
    <p:sldLayoutId id="2147484195" r:id="rId11"/>
  </p:sldLayoutIdLst>
  <p:hf hdr="0" ftr="0"/>
  <p:txStyles>
    <p:titleStyle>
      <a:lvl1pPr algn="ctr" defTabSz="425936" rtl="0" eaLnBrk="0" fontAlgn="base" hangingPunct="0">
        <a:spcBef>
          <a:spcPct val="0"/>
        </a:spcBef>
        <a:spcAft>
          <a:spcPct val="0"/>
        </a:spcAft>
        <a:defRPr sz="2300" kern="1200">
          <a:solidFill>
            <a:schemeClr val="bg1"/>
          </a:solidFill>
          <a:latin typeface="Times New Roman"/>
          <a:ea typeface="+mj-ea"/>
          <a:cs typeface="+mj-cs"/>
        </a:defRPr>
      </a:lvl1pPr>
      <a:lvl2pPr algn="r" defTabSz="425936" rtl="0" eaLnBrk="0" fontAlgn="base" hangingPunct="0">
        <a:spcBef>
          <a:spcPct val="0"/>
        </a:spcBef>
        <a:spcAft>
          <a:spcPct val="0"/>
        </a:spcAft>
        <a:defRPr sz="2300">
          <a:solidFill>
            <a:srgbClr val="626464"/>
          </a:solidFill>
          <a:latin typeface="Times New Roman" pitchFamily="18" charset="0"/>
        </a:defRPr>
      </a:lvl2pPr>
      <a:lvl3pPr algn="r" defTabSz="425936" rtl="0" eaLnBrk="0" fontAlgn="base" hangingPunct="0">
        <a:spcBef>
          <a:spcPct val="0"/>
        </a:spcBef>
        <a:spcAft>
          <a:spcPct val="0"/>
        </a:spcAft>
        <a:defRPr sz="2300">
          <a:solidFill>
            <a:srgbClr val="626464"/>
          </a:solidFill>
          <a:latin typeface="Times New Roman" pitchFamily="18" charset="0"/>
        </a:defRPr>
      </a:lvl3pPr>
      <a:lvl4pPr algn="r" defTabSz="425936" rtl="0" eaLnBrk="0" fontAlgn="base" hangingPunct="0">
        <a:spcBef>
          <a:spcPct val="0"/>
        </a:spcBef>
        <a:spcAft>
          <a:spcPct val="0"/>
        </a:spcAft>
        <a:defRPr sz="2300">
          <a:solidFill>
            <a:srgbClr val="626464"/>
          </a:solidFill>
          <a:latin typeface="Times New Roman" pitchFamily="18" charset="0"/>
        </a:defRPr>
      </a:lvl4pPr>
      <a:lvl5pPr algn="r" defTabSz="425936" rtl="0" eaLnBrk="0" fontAlgn="base" hangingPunct="0">
        <a:spcBef>
          <a:spcPct val="0"/>
        </a:spcBef>
        <a:spcAft>
          <a:spcPct val="0"/>
        </a:spcAft>
        <a:defRPr sz="2300">
          <a:solidFill>
            <a:srgbClr val="626464"/>
          </a:solidFill>
          <a:latin typeface="Times New Roman" pitchFamily="18" charset="0"/>
        </a:defRPr>
      </a:lvl5pPr>
      <a:lvl6pPr marL="400866" algn="r" defTabSz="425936" rtl="0" fontAlgn="base">
        <a:spcBef>
          <a:spcPct val="0"/>
        </a:spcBef>
        <a:spcAft>
          <a:spcPct val="0"/>
        </a:spcAft>
        <a:defRPr sz="2300">
          <a:solidFill>
            <a:srgbClr val="626464"/>
          </a:solidFill>
          <a:latin typeface="Times New Roman" pitchFamily="18" charset="0"/>
        </a:defRPr>
      </a:lvl6pPr>
      <a:lvl7pPr marL="801756" algn="r" defTabSz="425936" rtl="0" fontAlgn="base">
        <a:spcBef>
          <a:spcPct val="0"/>
        </a:spcBef>
        <a:spcAft>
          <a:spcPct val="0"/>
        </a:spcAft>
        <a:defRPr sz="2300">
          <a:solidFill>
            <a:srgbClr val="626464"/>
          </a:solidFill>
          <a:latin typeface="Times New Roman" pitchFamily="18" charset="0"/>
        </a:defRPr>
      </a:lvl7pPr>
      <a:lvl8pPr marL="1202631" algn="r" defTabSz="425936" rtl="0" fontAlgn="base">
        <a:spcBef>
          <a:spcPct val="0"/>
        </a:spcBef>
        <a:spcAft>
          <a:spcPct val="0"/>
        </a:spcAft>
        <a:defRPr sz="2300">
          <a:solidFill>
            <a:srgbClr val="626464"/>
          </a:solidFill>
          <a:latin typeface="Times New Roman" pitchFamily="18" charset="0"/>
        </a:defRPr>
      </a:lvl8pPr>
      <a:lvl9pPr marL="1603502" algn="r" defTabSz="425936" rtl="0" fontAlgn="base">
        <a:spcBef>
          <a:spcPct val="0"/>
        </a:spcBef>
        <a:spcAft>
          <a:spcPct val="0"/>
        </a:spcAft>
        <a:defRPr sz="2300">
          <a:solidFill>
            <a:srgbClr val="626464"/>
          </a:solidFill>
          <a:latin typeface="Times New Roman" pitchFamily="18" charset="0"/>
        </a:defRPr>
      </a:lvl9pPr>
    </p:titleStyle>
    <p:bodyStyle>
      <a:lvl1pPr marL="214356" indent="-214356" algn="l" defTabSz="425936" rtl="0" eaLnBrk="0" fontAlgn="base" hangingPunct="0">
        <a:spcBef>
          <a:spcPct val="20000"/>
        </a:spcBef>
        <a:spcAft>
          <a:spcPct val="0"/>
        </a:spcAft>
        <a:buClr>
          <a:srgbClr val="8A1D04"/>
        </a:buClr>
        <a:buFont typeface="Wingdings" panose="05000000000000000000" pitchFamily="2" charset="2"/>
        <a:buChar char="§"/>
        <a:defRPr sz="1500" kern="1200">
          <a:solidFill>
            <a:srgbClr val="8A1D04"/>
          </a:solidFill>
          <a:latin typeface="Times New Roman"/>
          <a:ea typeface="+mn-ea"/>
          <a:cs typeface="Times New Roman"/>
        </a:defRPr>
      </a:lvl1pPr>
      <a:lvl2pPr marL="641709" indent="-215731" algn="l" defTabSz="425936" rtl="0" eaLnBrk="0" fontAlgn="base" hangingPunct="0">
        <a:spcBef>
          <a:spcPct val="20000"/>
        </a:spcBef>
        <a:spcAft>
          <a:spcPct val="0"/>
        </a:spcAft>
        <a:buClrTx/>
        <a:buFont typeface="Arial" charset="0"/>
        <a:buChar char="–"/>
        <a:defRPr sz="1300" kern="1200">
          <a:solidFill>
            <a:schemeClr val="tx1"/>
          </a:solidFill>
          <a:latin typeface="Times New Roman"/>
          <a:ea typeface="+mn-ea"/>
          <a:cs typeface="Times New Roman"/>
        </a:defRPr>
      </a:lvl2pPr>
      <a:lvl3pPr marL="1010546" indent="-158699" algn="l" defTabSz="425936" rtl="0" eaLnBrk="0" fontAlgn="base" hangingPunct="0">
        <a:spcBef>
          <a:spcPct val="20000"/>
        </a:spcBef>
        <a:spcAft>
          <a:spcPct val="0"/>
        </a:spcAft>
        <a:buClrTx/>
        <a:buFont typeface="Arial" charset="0"/>
        <a:buChar char="•"/>
        <a:defRPr sz="1300" kern="1200">
          <a:solidFill>
            <a:schemeClr val="tx1"/>
          </a:solidFill>
          <a:latin typeface="Times New Roman"/>
          <a:ea typeface="+mn-ea"/>
          <a:cs typeface="Times New Roman"/>
        </a:defRPr>
      </a:lvl3pPr>
      <a:lvl4pPr marL="1439260" indent="-160086" algn="l" defTabSz="425936" rtl="0" eaLnBrk="0" fontAlgn="base" hangingPunct="0">
        <a:spcBef>
          <a:spcPct val="20000"/>
        </a:spcBef>
        <a:spcAft>
          <a:spcPct val="0"/>
        </a:spcAft>
        <a:buClrTx/>
        <a:buFont typeface="Arial" charset="0"/>
        <a:buChar char="–"/>
        <a:defRPr sz="1300" kern="1200">
          <a:solidFill>
            <a:schemeClr val="tx1"/>
          </a:solidFill>
          <a:latin typeface="Times New Roman"/>
          <a:ea typeface="+mn-ea"/>
          <a:cs typeface="Times New Roman"/>
        </a:defRPr>
      </a:lvl4pPr>
      <a:lvl5pPr marL="1867967" indent="-162857" algn="l" defTabSz="425936" rtl="0" eaLnBrk="0" fontAlgn="base" hangingPunct="0">
        <a:spcBef>
          <a:spcPct val="20000"/>
        </a:spcBef>
        <a:spcAft>
          <a:spcPct val="0"/>
        </a:spcAft>
        <a:buClrTx/>
        <a:buFont typeface="Arial" charset="0"/>
        <a:buChar char="»"/>
        <a:defRPr sz="1300" kern="1200">
          <a:solidFill>
            <a:schemeClr val="tx1"/>
          </a:solidFill>
          <a:latin typeface="Times New Roman"/>
          <a:ea typeface="+mn-ea"/>
          <a:cs typeface="Times New Roman"/>
        </a:defRPr>
      </a:lvl5pPr>
      <a:lvl6pPr marL="2343280" indent="-213033" algn="l" defTabSz="426058" rtl="0" eaLnBrk="1" latinLnBrk="0" hangingPunct="1">
        <a:spcBef>
          <a:spcPct val="20000"/>
        </a:spcBef>
        <a:buFont typeface="Arial"/>
        <a:buChar char="•"/>
        <a:defRPr sz="1900" kern="1200">
          <a:solidFill>
            <a:schemeClr val="tx1"/>
          </a:solidFill>
          <a:latin typeface="+mn-lt"/>
          <a:ea typeface="+mn-ea"/>
          <a:cs typeface="+mn-cs"/>
        </a:defRPr>
      </a:lvl6pPr>
      <a:lvl7pPr marL="2769342" indent="-213033" algn="l" defTabSz="426058" rtl="0" eaLnBrk="1" latinLnBrk="0" hangingPunct="1">
        <a:spcBef>
          <a:spcPct val="20000"/>
        </a:spcBef>
        <a:buFont typeface="Arial"/>
        <a:buChar char="•"/>
        <a:defRPr sz="1900" kern="1200">
          <a:solidFill>
            <a:schemeClr val="tx1"/>
          </a:solidFill>
          <a:latin typeface="+mn-lt"/>
          <a:ea typeface="+mn-ea"/>
          <a:cs typeface="+mn-cs"/>
        </a:defRPr>
      </a:lvl7pPr>
      <a:lvl8pPr marL="3195384" indent="-213033" algn="l" defTabSz="426058" rtl="0" eaLnBrk="1" latinLnBrk="0" hangingPunct="1">
        <a:spcBef>
          <a:spcPct val="20000"/>
        </a:spcBef>
        <a:buFont typeface="Arial"/>
        <a:buChar char="•"/>
        <a:defRPr sz="1900" kern="1200">
          <a:solidFill>
            <a:schemeClr val="tx1"/>
          </a:solidFill>
          <a:latin typeface="+mn-lt"/>
          <a:ea typeface="+mn-ea"/>
          <a:cs typeface="+mn-cs"/>
        </a:defRPr>
      </a:lvl8pPr>
      <a:lvl9pPr marL="3621432" indent="-213033" algn="l" defTabSz="426058"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26058" rtl="0" eaLnBrk="1" latinLnBrk="0" hangingPunct="1">
        <a:defRPr sz="1700" kern="1200">
          <a:solidFill>
            <a:schemeClr val="tx1"/>
          </a:solidFill>
          <a:latin typeface="+mn-lt"/>
          <a:ea typeface="+mn-ea"/>
          <a:cs typeface="+mn-cs"/>
        </a:defRPr>
      </a:lvl1pPr>
      <a:lvl2pPr marL="426058" algn="l" defTabSz="426058" rtl="0" eaLnBrk="1" latinLnBrk="0" hangingPunct="1">
        <a:defRPr sz="1700" kern="1200">
          <a:solidFill>
            <a:schemeClr val="tx1"/>
          </a:solidFill>
          <a:latin typeface="+mn-lt"/>
          <a:ea typeface="+mn-ea"/>
          <a:cs typeface="+mn-cs"/>
        </a:defRPr>
      </a:lvl2pPr>
      <a:lvl3pPr marL="852094" algn="l" defTabSz="426058" rtl="0" eaLnBrk="1" latinLnBrk="0" hangingPunct="1">
        <a:defRPr sz="1700" kern="1200">
          <a:solidFill>
            <a:schemeClr val="tx1"/>
          </a:solidFill>
          <a:latin typeface="+mn-lt"/>
          <a:ea typeface="+mn-ea"/>
          <a:cs typeface="+mn-cs"/>
        </a:defRPr>
      </a:lvl3pPr>
      <a:lvl4pPr marL="1278152" algn="l" defTabSz="426058" rtl="0" eaLnBrk="1" latinLnBrk="0" hangingPunct="1">
        <a:defRPr sz="1700" kern="1200">
          <a:solidFill>
            <a:schemeClr val="tx1"/>
          </a:solidFill>
          <a:latin typeface="+mn-lt"/>
          <a:ea typeface="+mn-ea"/>
          <a:cs typeface="+mn-cs"/>
        </a:defRPr>
      </a:lvl4pPr>
      <a:lvl5pPr marL="1704216" algn="l" defTabSz="426058" rtl="0" eaLnBrk="1" latinLnBrk="0" hangingPunct="1">
        <a:defRPr sz="1700" kern="1200">
          <a:solidFill>
            <a:schemeClr val="tx1"/>
          </a:solidFill>
          <a:latin typeface="+mn-lt"/>
          <a:ea typeface="+mn-ea"/>
          <a:cs typeface="+mn-cs"/>
        </a:defRPr>
      </a:lvl5pPr>
      <a:lvl6pPr marL="2130260" algn="l" defTabSz="426058" rtl="0" eaLnBrk="1" latinLnBrk="0" hangingPunct="1">
        <a:defRPr sz="1700" kern="1200">
          <a:solidFill>
            <a:schemeClr val="tx1"/>
          </a:solidFill>
          <a:latin typeface="+mn-lt"/>
          <a:ea typeface="+mn-ea"/>
          <a:cs typeface="+mn-cs"/>
        </a:defRPr>
      </a:lvl6pPr>
      <a:lvl7pPr marL="2556304" algn="l" defTabSz="426058" rtl="0" eaLnBrk="1" latinLnBrk="0" hangingPunct="1">
        <a:defRPr sz="1700" kern="1200">
          <a:solidFill>
            <a:schemeClr val="tx1"/>
          </a:solidFill>
          <a:latin typeface="+mn-lt"/>
          <a:ea typeface="+mn-ea"/>
          <a:cs typeface="+mn-cs"/>
        </a:defRPr>
      </a:lvl7pPr>
      <a:lvl8pPr marL="2982359" algn="l" defTabSz="426058" rtl="0" eaLnBrk="1" latinLnBrk="0" hangingPunct="1">
        <a:defRPr sz="1700" kern="1200">
          <a:solidFill>
            <a:schemeClr val="tx1"/>
          </a:solidFill>
          <a:latin typeface="+mn-lt"/>
          <a:ea typeface="+mn-ea"/>
          <a:cs typeface="+mn-cs"/>
        </a:defRPr>
      </a:lvl8pPr>
      <a:lvl9pPr marL="3408413" algn="l" defTabSz="426058"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title"/>
          </p:nvPr>
        </p:nvSpPr>
        <p:spPr bwMode="auto">
          <a:xfrm>
            <a:off x="381000" y="685800"/>
            <a:ext cx="7391400" cy="584200"/>
          </a:xfrm>
          <a:prstGeom prst="rect">
            <a:avLst/>
          </a:prstGeom>
          <a:noFill/>
          <a:ln w="9525">
            <a:noFill/>
            <a:miter lim="800000"/>
            <a:headEnd/>
            <a:tailEnd/>
          </a:ln>
        </p:spPr>
        <p:txBody>
          <a:bodyPr vert="horz" wrap="square" lIns="89893" tIns="44996" rIns="89893" bIns="44996" numCol="1" anchor="ctr" anchorCtr="0" compatLnSpc="1">
            <a:prstTxWarp prst="textNoShape">
              <a:avLst/>
            </a:prstTxWarp>
          </a:bodyPr>
          <a:lstStyle/>
          <a:p>
            <a:pPr lvl="0"/>
            <a:r>
              <a:rPr lang="en-US" smtClean="0"/>
              <a:t>Click to edit Master title style</a:t>
            </a:r>
          </a:p>
        </p:txBody>
      </p:sp>
      <p:sp>
        <p:nvSpPr>
          <p:cNvPr id="1027" name="Rectangle 18"/>
          <p:cNvSpPr>
            <a:spLocks noGrp="1" noChangeArrowheads="1"/>
          </p:cNvSpPr>
          <p:nvPr>
            <p:ph type="body" idx="1"/>
          </p:nvPr>
        </p:nvSpPr>
        <p:spPr bwMode="auto">
          <a:xfrm>
            <a:off x="371475" y="1570039"/>
            <a:ext cx="8382000" cy="4648200"/>
          </a:xfrm>
          <a:prstGeom prst="rect">
            <a:avLst/>
          </a:prstGeom>
          <a:noFill/>
          <a:ln w="9525">
            <a:noFill/>
            <a:miter lim="800000"/>
            <a:headEnd/>
            <a:tailEnd/>
          </a:ln>
        </p:spPr>
        <p:txBody>
          <a:bodyPr vert="horz" wrap="square" lIns="89893" tIns="44996" rIns="89893" bIns="449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extBox 1"/>
          <p:cNvSpPr txBox="1"/>
          <p:nvPr/>
        </p:nvSpPr>
        <p:spPr>
          <a:xfrm>
            <a:off x="4724400" y="97242"/>
            <a:ext cx="4114800" cy="275537"/>
          </a:xfrm>
          <a:prstGeom prst="rect">
            <a:avLst/>
          </a:prstGeom>
          <a:noFill/>
        </p:spPr>
        <p:txBody>
          <a:bodyPr wrap="square" lIns="89893" tIns="44996" rIns="89893" bIns="44996" rtlCol="0">
            <a:spAutoFit/>
          </a:bodyPr>
          <a:lstStyle/>
          <a:p>
            <a:pPr algn="r" defTabSz="898947"/>
            <a:r>
              <a:rPr lang="en-US" sz="1200" b="1" dirty="0" smtClean="0">
                <a:solidFill>
                  <a:srgbClr val="000000"/>
                </a:solidFill>
              </a:rPr>
              <a:t> </a:t>
            </a:r>
            <a:endParaRPr lang="en-US" sz="1200" b="1" dirty="0">
              <a:solidFill>
                <a:srgbClr val="000000"/>
              </a:solidFill>
            </a:endParaRPr>
          </a:p>
        </p:txBody>
      </p:sp>
      <p:sp>
        <p:nvSpPr>
          <p:cNvPr id="14" name="TextBox 13"/>
          <p:cNvSpPr txBox="1"/>
          <p:nvPr/>
        </p:nvSpPr>
        <p:spPr>
          <a:xfrm>
            <a:off x="762000" y="6491029"/>
            <a:ext cx="3810000" cy="275537"/>
          </a:xfrm>
          <a:prstGeom prst="rect">
            <a:avLst/>
          </a:prstGeom>
          <a:noFill/>
        </p:spPr>
        <p:txBody>
          <a:bodyPr wrap="square" lIns="89893" tIns="44996" rIns="89893" bIns="44996" rtlCol="0">
            <a:spAutoFit/>
          </a:bodyPr>
          <a:lstStyle/>
          <a:p>
            <a:pPr defTabSz="898947"/>
            <a:r>
              <a:rPr lang="en-US" sz="1200" b="1" dirty="0" smtClean="0">
                <a:solidFill>
                  <a:srgbClr val="000000"/>
                </a:solidFill>
              </a:rPr>
              <a:t> </a:t>
            </a:r>
            <a:endParaRPr lang="en-US" sz="1200" b="1" dirty="0">
              <a:solidFill>
                <a:srgbClr val="000000"/>
              </a:solidFill>
            </a:endParaRPr>
          </a:p>
        </p:txBody>
      </p:sp>
      <p:sp>
        <p:nvSpPr>
          <p:cNvPr id="16" name="Rectangle 8"/>
          <p:cNvSpPr txBox="1">
            <a:spLocks noChangeArrowheads="1"/>
          </p:cNvSpPr>
          <p:nvPr/>
        </p:nvSpPr>
        <p:spPr>
          <a:xfrm>
            <a:off x="152400" y="6400800"/>
            <a:ext cx="685800" cy="457200"/>
          </a:xfrm>
          <a:prstGeom prst="rect">
            <a:avLst/>
          </a:prstGeom>
          <a:ln/>
        </p:spPr>
        <p:txBody>
          <a:bodyPr lIns="89893" tIns="44996" rIns="89893" bIns="44996" anchor="ctr" anchorCtr="1"/>
          <a:lstStyle>
            <a:defPPr>
              <a:defRPr lang="en-US"/>
            </a:defPPr>
            <a:lvl1pPr marL="0" algn="l"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5772AF60-3C81-485C-9852-F62015883440}"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cxnSp>
        <p:nvCxnSpPr>
          <p:cNvPr id="4" name="Straight Connector 3"/>
          <p:cNvCxnSpPr/>
          <p:nvPr/>
        </p:nvCxnSpPr>
        <p:spPr>
          <a:xfrm>
            <a:off x="285140" y="6400800"/>
            <a:ext cx="864231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5008" y="31975"/>
            <a:ext cx="571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990769" y="381000"/>
            <a:ext cx="780411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66068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Lst>
  <p:timing>
    <p:tnLst>
      <p:par>
        <p:cTn id="1" dur="indefinite" restart="never" nodeType="tmRoot"/>
      </p:par>
    </p:tnLst>
  </p:timing>
  <p:hf hdr="0" ftr="0"/>
  <p:txStyles>
    <p:titleStyle>
      <a:lvl1pPr algn="ctr" rtl="0" eaLnBrk="1" fontAlgn="base" hangingPunct="1">
        <a:spcBef>
          <a:spcPct val="0"/>
        </a:spcBef>
        <a:spcAft>
          <a:spcPct val="0"/>
        </a:spcAft>
        <a:defRPr sz="2200" b="1">
          <a:solidFill>
            <a:schemeClr val="tx1"/>
          </a:solidFill>
          <a:latin typeface="Calibri" pitchFamily="34" charset="0"/>
          <a:ea typeface="+mj-ea"/>
          <a:cs typeface="+mj-cs"/>
        </a:defRPr>
      </a:lvl1pPr>
      <a:lvl2pPr algn="ctr" rtl="0" eaLnBrk="1" fontAlgn="base" hangingPunct="1">
        <a:spcBef>
          <a:spcPct val="0"/>
        </a:spcBef>
        <a:spcAft>
          <a:spcPct val="0"/>
        </a:spcAft>
        <a:defRPr sz="2200" b="1">
          <a:solidFill>
            <a:schemeClr val="tx1"/>
          </a:solidFill>
          <a:latin typeface="Calibri" pitchFamily="34" charset="0"/>
        </a:defRPr>
      </a:lvl2pPr>
      <a:lvl3pPr algn="ctr" rtl="0" eaLnBrk="1" fontAlgn="base" hangingPunct="1">
        <a:spcBef>
          <a:spcPct val="0"/>
        </a:spcBef>
        <a:spcAft>
          <a:spcPct val="0"/>
        </a:spcAft>
        <a:defRPr sz="2200" b="1">
          <a:solidFill>
            <a:schemeClr val="tx1"/>
          </a:solidFill>
          <a:latin typeface="Calibri" pitchFamily="34" charset="0"/>
        </a:defRPr>
      </a:lvl3pPr>
      <a:lvl4pPr algn="ctr" rtl="0" eaLnBrk="1" fontAlgn="base" hangingPunct="1">
        <a:spcBef>
          <a:spcPct val="0"/>
        </a:spcBef>
        <a:spcAft>
          <a:spcPct val="0"/>
        </a:spcAft>
        <a:defRPr sz="2200" b="1">
          <a:solidFill>
            <a:schemeClr val="tx1"/>
          </a:solidFill>
          <a:latin typeface="Calibri" pitchFamily="34" charset="0"/>
        </a:defRPr>
      </a:lvl4pPr>
      <a:lvl5pPr algn="ctr" rtl="0" eaLnBrk="1" fontAlgn="base" hangingPunct="1">
        <a:spcBef>
          <a:spcPct val="0"/>
        </a:spcBef>
        <a:spcAft>
          <a:spcPct val="0"/>
        </a:spcAft>
        <a:defRPr sz="2200" b="1">
          <a:solidFill>
            <a:schemeClr val="tx1"/>
          </a:solidFill>
          <a:latin typeface="Calibri" pitchFamily="34" charset="0"/>
        </a:defRPr>
      </a:lvl5pPr>
      <a:lvl6pPr marL="449453" algn="ctr" rtl="0" eaLnBrk="1" fontAlgn="base" hangingPunct="1">
        <a:spcBef>
          <a:spcPct val="0"/>
        </a:spcBef>
        <a:spcAft>
          <a:spcPct val="0"/>
        </a:spcAft>
        <a:defRPr sz="2600" b="1">
          <a:solidFill>
            <a:schemeClr val="tx2"/>
          </a:solidFill>
          <a:latin typeface="Arial" charset="0"/>
        </a:defRPr>
      </a:lvl6pPr>
      <a:lvl7pPr marL="898947" algn="ctr" rtl="0" eaLnBrk="1" fontAlgn="base" hangingPunct="1">
        <a:spcBef>
          <a:spcPct val="0"/>
        </a:spcBef>
        <a:spcAft>
          <a:spcPct val="0"/>
        </a:spcAft>
        <a:defRPr sz="2600" b="1">
          <a:solidFill>
            <a:schemeClr val="tx2"/>
          </a:solidFill>
          <a:latin typeface="Arial" charset="0"/>
        </a:defRPr>
      </a:lvl7pPr>
      <a:lvl8pPr marL="1348421" algn="ctr" rtl="0" eaLnBrk="1" fontAlgn="base" hangingPunct="1">
        <a:spcBef>
          <a:spcPct val="0"/>
        </a:spcBef>
        <a:spcAft>
          <a:spcPct val="0"/>
        </a:spcAft>
        <a:defRPr sz="2600" b="1">
          <a:solidFill>
            <a:schemeClr val="tx2"/>
          </a:solidFill>
          <a:latin typeface="Arial" charset="0"/>
        </a:defRPr>
      </a:lvl8pPr>
      <a:lvl9pPr marL="1797895" algn="ctr" rtl="0" eaLnBrk="1" fontAlgn="base" hangingPunct="1">
        <a:spcBef>
          <a:spcPct val="0"/>
        </a:spcBef>
        <a:spcAft>
          <a:spcPct val="0"/>
        </a:spcAft>
        <a:defRPr sz="2600" b="1">
          <a:solidFill>
            <a:schemeClr val="tx2"/>
          </a:solidFill>
          <a:latin typeface="Arial" charset="0"/>
        </a:defRPr>
      </a:lvl9pPr>
    </p:titleStyle>
    <p:bodyStyle>
      <a:lvl1pPr marL="276244" indent="-276244" algn="l" rtl="0" eaLnBrk="1" fontAlgn="base" hangingPunct="1">
        <a:spcBef>
          <a:spcPts val="1200"/>
        </a:spcBef>
        <a:spcAft>
          <a:spcPts val="300"/>
        </a:spcAft>
        <a:buSzPct val="60000"/>
        <a:buFont typeface="Wingdings" pitchFamily="2" charset="2"/>
        <a:buChar char="q"/>
        <a:defRPr>
          <a:solidFill>
            <a:schemeClr val="tx1"/>
          </a:solidFill>
          <a:latin typeface="Calibri" pitchFamily="34" charset="0"/>
          <a:ea typeface="+mn-ea"/>
          <a:cs typeface="+mn-cs"/>
        </a:defRPr>
      </a:lvl1pPr>
      <a:lvl2pPr marL="671053" indent="-221612" algn="l" rtl="0" eaLnBrk="1" fontAlgn="base" hangingPunct="1">
        <a:spcBef>
          <a:spcPts val="300"/>
        </a:spcBef>
        <a:spcAft>
          <a:spcPts val="300"/>
        </a:spcAft>
        <a:buSzPct val="120000"/>
        <a:buFont typeface="Wingdings" pitchFamily="2" charset="2"/>
        <a:buChar char="§"/>
        <a:defRPr sz="1600">
          <a:solidFill>
            <a:schemeClr val="tx1"/>
          </a:solidFill>
          <a:latin typeface="Calibri" pitchFamily="34" charset="0"/>
        </a:defRPr>
      </a:lvl2pPr>
      <a:lvl3pPr marL="1123674" indent="-224736" algn="l" rtl="0" eaLnBrk="1" fontAlgn="base" hangingPunct="1">
        <a:spcBef>
          <a:spcPts val="300"/>
        </a:spcBef>
        <a:spcAft>
          <a:spcPts val="300"/>
        </a:spcAft>
        <a:buSzPct val="80000"/>
        <a:buFont typeface="Wingdings" pitchFamily="2" charset="2"/>
        <a:buChar char="Ø"/>
        <a:defRPr sz="1400">
          <a:solidFill>
            <a:schemeClr val="tx1"/>
          </a:solidFill>
          <a:latin typeface="Calibri" pitchFamily="34" charset="0"/>
        </a:defRPr>
      </a:lvl3pPr>
      <a:lvl4pPr marL="1573156" indent="-224736" algn="l" rtl="0" eaLnBrk="1" fontAlgn="base" hangingPunct="1">
        <a:spcBef>
          <a:spcPts val="300"/>
        </a:spcBef>
        <a:spcAft>
          <a:spcPts val="300"/>
        </a:spcAft>
        <a:buChar char="•"/>
        <a:defRPr sz="1200">
          <a:solidFill>
            <a:schemeClr val="tx1"/>
          </a:solidFill>
          <a:latin typeface="Calibri" pitchFamily="34" charset="0"/>
        </a:defRPr>
      </a:lvl4pPr>
      <a:lvl5pPr marL="2022633" indent="-224736" algn="l" rtl="0" eaLnBrk="1" fontAlgn="base" hangingPunct="1">
        <a:spcBef>
          <a:spcPts val="300"/>
        </a:spcBef>
        <a:spcAft>
          <a:spcPts val="300"/>
        </a:spcAft>
        <a:buFont typeface="Arial" pitchFamily="34" charset="0"/>
        <a:buChar char="-"/>
        <a:defRPr sz="1200">
          <a:solidFill>
            <a:schemeClr val="tx1"/>
          </a:solidFill>
          <a:latin typeface="Calibri" pitchFamily="34" charset="0"/>
        </a:defRPr>
      </a:lvl5pPr>
      <a:lvl6pPr marL="2472106" indent="-224736" algn="l" rtl="0" eaLnBrk="1" fontAlgn="base" hangingPunct="1">
        <a:spcBef>
          <a:spcPct val="20000"/>
        </a:spcBef>
        <a:spcAft>
          <a:spcPct val="0"/>
        </a:spcAft>
        <a:buFont typeface="Arial" charset="0"/>
        <a:buChar char="-"/>
        <a:defRPr sz="1200">
          <a:solidFill>
            <a:schemeClr val="tx1"/>
          </a:solidFill>
          <a:latin typeface="+mn-lt"/>
        </a:defRPr>
      </a:lvl6pPr>
      <a:lvl7pPr marL="2921582" indent="-224736" algn="l" rtl="0" eaLnBrk="1" fontAlgn="base" hangingPunct="1">
        <a:spcBef>
          <a:spcPct val="20000"/>
        </a:spcBef>
        <a:spcAft>
          <a:spcPct val="0"/>
        </a:spcAft>
        <a:buFont typeface="Arial" charset="0"/>
        <a:buChar char="-"/>
        <a:defRPr sz="1200">
          <a:solidFill>
            <a:schemeClr val="tx1"/>
          </a:solidFill>
          <a:latin typeface="+mn-lt"/>
        </a:defRPr>
      </a:lvl7pPr>
      <a:lvl8pPr marL="3371059" indent="-224736" algn="l" rtl="0" eaLnBrk="1" fontAlgn="base" hangingPunct="1">
        <a:spcBef>
          <a:spcPct val="20000"/>
        </a:spcBef>
        <a:spcAft>
          <a:spcPct val="0"/>
        </a:spcAft>
        <a:buFont typeface="Arial" charset="0"/>
        <a:buChar char="-"/>
        <a:defRPr sz="1200">
          <a:solidFill>
            <a:schemeClr val="tx1"/>
          </a:solidFill>
          <a:latin typeface="+mn-lt"/>
        </a:defRPr>
      </a:lvl8pPr>
      <a:lvl9pPr marL="3820531" indent="-224736" algn="l" rtl="0" eaLnBrk="1" fontAlgn="base" hangingPunct="1">
        <a:spcBef>
          <a:spcPct val="20000"/>
        </a:spcBef>
        <a:spcAft>
          <a:spcPct val="0"/>
        </a:spcAft>
        <a:buFont typeface="Arial" charset="0"/>
        <a:buChar char="-"/>
        <a:defRPr sz="1200">
          <a:solidFill>
            <a:schemeClr val="tx1"/>
          </a:solidFill>
          <a:latin typeface="+mn-lt"/>
        </a:defRPr>
      </a:lvl9pPr>
    </p:bodyStyle>
    <p:otherStyle>
      <a:defPPr>
        <a:defRPr lang="en-US"/>
      </a:defPPr>
      <a:lvl1pPr marL="0" algn="l" defTabSz="898947" rtl="0" eaLnBrk="1" latinLnBrk="0" hangingPunct="1">
        <a:defRPr sz="1800" kern="1200">
          <a:solidFill>
            <a:schemeClr val="tx1"/>
          </a:solidFill>
          <a:latin typeface="+mn-lt"/>
          <a:ea typeface="+mn-ea"/>
          <a:cs typeface="+mn-cs"/>
        </a:defRPr>
      </a:lvl1pPr>
      <a:lvl2pPr marL="449453" algn="l" defTabSz="898947" rtl="0" eaLnBrk="1" latinLnBrk="0" hangingPunct="1">
        <a:defRPr sz="1800" kern="1200">
          <a:solidFill>
            <a:schemeClr val="tx1"/>
          </a:solidFill>
          <a:latin typeface="+mn-lt"/>
          <a:ea typeface="+mn-ea"/>
          <a:cs typeface="+mn-cs"/>
        </a:defRPr>
      </a:lvl2pPr>
      <a:lvl3pPr marL="898947" algn="l" defTabSz="898947" rtl="0" eaLnBrk="1" latinLnBrk="0" hangingPunct="1">
        <a:defRPr sz="1800" kern="1200">
          <a:solidFill>
            <a:schemeClr val="tx1"/>
          </a:solidFill>
          <a:latin typeface="+mn-lt"/>
          <a:ea typeface="+mn-ea"/>
          <a:cs typeface="+mn-cs"/>
        </a:defRPr>
      </a:lvl3pPr>
      <a:lvl4pPr marL="1348421" algn="l" defTabSz="898947" rtl="0" eaLnBrk="1" latinLnBrk="0" hangingPunct="1">
        <a:defRPr sz="1800" kern="1200">
          <a:solidFill>
            <a:schemeClr val="tx1"/>
          </a:solidFill>
          <a:latin typeface="+mn-lt"/>
          <a:ea typeface="+mn-ea"/>
          <a:cs typeface="+mn-cs"/>
        </a:defRPr>
      </a:lvl4pPr>
      <a:lvl5pPr marL="1797895" algn="l" defTabSz="898947" rtl="0" eaLnBrk="1" latinLnBrk="0" hangingPunct="1">
        <a:defRPr sz="1800" kern="1200">
          <a:solidFill>
            <a:schemeClr val="tx1"/>
          </a:solidFill>
          <a:latin typeface="+mn-lt"/>
          <a:ea typeface="+mn-ea"/>
          <a:cs typeface="+mn-cs"/>
        </a:defRPr>
      </a:lvl5pPr>
      <a:lvl6pPr marL="2247371" algn="l" defTabSz="898947" rtl="0" eaLnBrk="1" latinLnBrk="0" hangingPunct="1">
        <a:defRPr sz="1800" kern="1200">
          <a:solidFill>
            <a:schemeClr val="tx1"/>
          </a:solidFill>
          <a:latin typeface="+mn-lt"/>
          <a:ea typeface="+mn-ea"/>
          <a:cs typeface="+mn-cs"/>
        </a:defRPr>
      </a:lvl6pPr>
      <a:lvl7pPr marL="2696854" algn="l" defTabSz="898947" rtl="0" eaLnBrk="1" latinLnBrk="0" hangingPunct="1">
        <a:defRPr sz="1800" kern="1200">
          <a:solidFill>
            <a:schemeClr val="tx1"/>
          </a:solidFill>
          <a:latin typeface="+mn-lt"/>
          <a:ea typeface="+mn-ea"/>
          <a:cs typeface="+mn-cs"/>
        </a:defRPr>
      </a:lvl7pPr>
      <a:lvl8pPr marL="3146324" algn="l" defTabSz="898947" rtl="0" eaLnBrk="1" latinLnBrk="0" hangingPunct="1">
        <a:defRPr sz="1800" kern="1200">
          <a:solidFill>
            <a:schemeClr val="tx1"/>
          </a:solidFill>
          <a:latin typeface="+mn-lt"/>
          <a:ea typeface="+mn-ea"/>
          <a:cs typeface="+mn-cs"/>
        </a:defRPr>
      </a:lvl8pPr>
      <a:lvl9pPr marL="3595797" algn="l" defTabSz="89894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065454" y="7153841"/>
            <a:ext cx="1013113" cy="242047"/>
          </a:xfrm>
          <a:prstGeom prst="rect">
            <a:avLst/>
          </a:prstGeom>
        </p:spPr>
        <p:txBody>
          <a:bodyPr vert="horz" lIns="89178" tIns="44596" rIns="89178" bIns="44596" rtlCol="0" anchor="ctr"/>
          <a:lstStyle>
            <a:lvl1pPr algn="ctr">
              <a:defRPr sz="1000" b="0">
                <a:solidFill>
                  <a:srgbClr val="626464"/>
                </a:solidFill>
                <a:latin typeface="Arial Narrow" pitchFamily="34" charset="0"/>
                <a:cs typeface="Times New Roman"/>
              </a:defRPr>
            </a:lvl1pPr>
          </a:lstStyle>
          <a:p>
            <a:pPr defTabSz="911034" eaLnBrk="0" fontAlgn="base" hangingPunct="0">
              <a:spcBef>
                <a:spcPct val="0"/>
              </a:spcBef>
              <a:spcAft>
                <a:spcPct val="0"/>
              </a:spcAft>
            </a:pPr>
            <a:r>
              <a:rPr lang="en-US" dirty="0" smtClean="0"/>
              <a:t> </a:t>
            </a:r>
            <a:fld id="{37CAFF32-A4A3-3C4D-A5E2-F9E1F3A6A89C}" type="slidenum">
              <a:rPr lang="en-US" smtClean="0"/>
              <a:pPr defTabSz="911034" eaLnBrk="0" fontAlgn="base" hangingPunct="0">
                <a:spcBef>
                  <a:spcPct val="0"/>
                </a:spcBef>
                <a:spcAft>
                  <a:spcPct val="0"/>
                </a:spcAft>
              </a:pPr>
              <a:t>‹#›</a:t>
            </a:fld>
            <a:endParaRPr lang="en-US" dirty="0"/>
          </a:p>
        </p:txBody>
      </p:sp>
      <p:sp>
        <p:nvSpPr>
          <p:cNvPr id="2" name="Title Placeholder 1"/>
          <p:cNvSpPr>
            <a:spLocks noGrp="1"/>
          </p:cNvSpPr>
          <p:nvPr>
            <p:ph type="title"/>
          </p:nvPr>
        </p:nvSpPr>
        <p:spPr>
          <a:xfrm>
            <a:off x="457200" y="274637"/>
            <a:ext cx="8229600" cy="1143000"/>
          </a:xfrm>
          <a:prstGeom prst="rect">
            <a:avLst/>
          </a:prstGeom>
        </p:spPr>
        <p:txBody>
          <a:bodyPr vert="horz" lIns="91100" tIns="45564" rIns="91100" bIns="455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52"/>
            <a:ext cx="8229600" cy="4525963"/>
          </a:xfrm>
          <a:prstGeom prst="rect">
            <a:avLst/>
          </a:prstGeom>
        </p:spPr>
        <p:txBody>
          <a:bodyPr vert="horz" lIns="91100" tIns="45564" rIns="91100" bIns="4556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460"/>
            <a:ext cx="2133600" cy="365125"/>
          </a:xfrm>
          <a:prstGeom prst="rect">
            <a:avLst/>
          </a:prstGeom>
        </p:spPr>
        <p:txBody>
          <a:bodyPr vert="horz" lIns="91100" tIns="45564" rIns="91100" bIns="45564" rtlCol="0" anchor="ctr"/>
          <a:lstStyle>
            <a:lvl1pPr algn="l">
              <a:defRPr sz="1200">
                <a:solidFill>
                  <a:schemeClr val="tx1">
                    <a:tint val="75000"/>
                  </a:schemeClr>
                </a:solidFill>
              </a:defRPr>
            </a:lvl1pPr>
          </a:lstStyle>
          <a:p>
            <a:pPr defTabSz="911034"/>
            <a:r>
              <a:rPr lang="en-US" smtClean="0">
                <a:solidFill>
                  <a:srgbClr val="8B0F04">
                    <a:tint val="75000"/>
                  </a:srgbClr>
                </a:solidFill>
              </a:rPr>
              <a:t>Cynthia Lang, Manager of Talent Acquisition 2/10/2018</a:t>
            </a:r>
            <a:endParaRPr lang="en-US" dirty="0">
              <a:solidFill>
                <a:srgbClr val="8B0F04">
                  <a:tint val="75000"/>
                </a:srgbClr>
              </a:solidFill>
            </a:endParaRPr>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100" tIns="45564" rIns="91100" bIns="45564" rtlCol="0" anchor="ctr"/>
          <a:lstStyle>
            <a:lvl1pPr algn="ctr">
              <a:defRPr sz="1200">
                <a:solidFill>
                  <a:schemeClr val="tx1">
                    <a:tint val="75000"/>
                  </a:schemeClr>
                </a:solidFill>
              </a:defRPr>
            </a:lvl1pPr>
          </a:lstStyle>
          <a:p>
            <a:pPr defTabSz="911034"/>
            <a:endParaRPr lang="en-US" dirty="0">
              <a:solidFill>
                <a:srgbClr val="8B0F04">
                  <a:tint val="75000"/>
                </a:srgbClr>
              </a:solidFill>
            </a:endParaRPr>
          </a:p>
        </p:txBody>
      </p:sp>
    </p:spTree>
    <p:extLst>
      <p:ext uri="{BB962C8B-B14F-4D97-AF65-F5344CB8AC3E}">
        <p14:creationId xmlns:p14="http://schemas.microsoft.com/office/powerpoint/2010/main" val="3137451593"/>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Lst>
  <p:hf hdr="0" ftr="0"/>
  <p:txStyles>
    <p:titleStyle>
      <a:lvl1pPr algn="r" defTabSz="445870" rtl="0" eaLnBrk="1" latinLnBrk="0" hangingPunct="1">
        <a:spcBef>
          <a:spcPct val="0"/>
        </a:spcBef>
        <a:buNone/>
        <a:defRPr sz="2400" b="0" kern="1200">
          <a:solidFill>
            <a:srgbClr val="626464"/>
          </a:solidFill>
          <a:latin typeface="Times New Roman"/>
          <a:ea typeface="+mj-ea"/>
          <a:cs typeface="+mj-cs"/>
        </a:defRPr>
      </a:lvl1pPr>
    </p:titleStyle>
    <p:bodyStyle>
      <a:lvl1pPr marL="224489" indent="-224489" algn="l" defTabSz="445870" rtl="0" eaLnBrk="1" latinLnBrk="0" hangingPunct="1">
        <a:spcBef>
          <a:spcPct val="20000"/>
        </a:spcBef>
        <a:buClr>
          <a:schemeClr val="accent1"/>
        </a:buClr>
        <a:buFont typeface="Arial"/>
        <a:buChar char="•"/>
        <a:defRPr sz="1600" kern="1200">
          <a:solidFill>
            <a:schemeClr val="tx1"/>
          </a:solidFill>
          <a:latin typeface="Times New Roman"/>
          <a:ea typeface="+mn-ea"/>
          <a:cs typeface="Times New Roman"/>
        </a:defRPr>
      </a:lvl1pPr>
      <a:lvl2pPr marL="671902" indent="-226030" algn="l" defTabSz="445870" rtl="0" eaLnBrk="1" latinLnBrk="0" hangingPunct="1">
        <a:spcBef>
          <a:spcPct val="20000"/>
        </a:spcBef>
        <a:buClr>
          <a:schemeClr val="tx2"/>
        </a:buClr>
        <a:buFont typeface="Arial"/>
        <a:buChar char="–"/>
        <a:defRPr sz="1400" kern="1200">
          <a:solidFill>
            <a:schemeClr val="tx1"/>
          </a:solidFill>
          <a:latin typeface="Times New Roman"/>
          <a:ea typeface="+mn-ea"/>
          <a:cs typeface="Times New Roman"/>
        </a:defRPr>
      </a:lvl2pPr>
      <a:lvl3pPr marL="1058949" indent="-167195" algn="l" defTabSz="445870" rtl="0" eaLnBrk="1" latinLnBrk="0" hangingPunct="1">
        <a:spcBef>
          <a:spcPct val="20000"/>
        </a:spcBef>
        <a:buClr>
          <a:schemeClr val="tx2"/>
        </a:buClr>
        <a:buFont typeface="Arial"/>
        <a:buChar char="•"/>
        <a:defRPr sz="1400" kern="1200">
          <a:solidFill>
            <a:schemeClr val="tx1"/>
          </a:solidFill>
          <a:latin typeface="Times New Roman"/>
          <a:ea typeface="+mn-ea"/>
          <a:cs typeface="Times New Roman"/>
        </a:defRPr>
      </a:lvl3pPr>
      <a:lvl4pPr marL="1506372" indent="-168747" algn="l" defTabSz="445870" rtl="0" eaLnBrk="1" latinLnBrk="0" hangingPunct="1">
        <a:spcBef>
          <a:spcPct val="20000"/>
        </a:spcBef>
        <a:buClr>
          <a:schemeClr val="tx2"/>
        </a:buClr>
        <a:buFont typeface="Arial"/>
        <a:buChar char="–"/>
        <a:defRPr sz="1400" kern="1200">
          <a:solidFill>
            <a:schemeClr val="tx1"/>
          </a:solidFill>
          <a:latin typeface="Times New Roman"/>
          <a:ea typeface="+mn-ea"/>
          <a:cs typeface="Times New Roman"/>
        </a:defRPr>
      </a:lvl4pPr>
      <a:lvl5pPr marL="1955343" indent="-171854" algn="l" defTabSz="445870" rtl="0" eaLnBrk="1" latinLnBrk="0" hangingPunct="1">
        <a:spcBef>
          <a:spcPct val="20000"/>
        </a:spcBef>
        <a:buClr>
          <a:schemeClr val="tx2"/>
        </a:buClr>
        <a:buFont typeface="Arial"/>
        <a:buChar char="»"/>
        <a:defRPr sz="1400" kern="1200">
          <a:solidFill>
            <a:schemeClr val="tx1"/>
          </a:solidFill>
          <a:latin typeface="Times New Roman"/>
          <a:ea typeface="+mn-ea"/>
          <a:cs typeface="Times New Roman"/>
        </a:defRPr>
      </a:lvl5pPr>
      <a:lvl6pPr marL="2452303" indent="-222934" algn="l" defTabSz="445870" rtl="0" eaLnBrk="1" latinLnBrk="0" hangingPunct="1">
        <a:spcBef>
          <a:spcPct val="20000"/>
        </a:spcBef>
        <a:buFont typeface="Arial"/>
        <a:buChar char="•"/>
        <a:defRPr sz="1900" kern="1200">
          <a:solidFill>
            <a:schemeClr val="tx1"/>
          </a:solidFill>
          <a:latin typeface="+mn-lt"/>
          <a:ea typeface="+mn-ea"/>
          <a:cs typeface="+mn-cs"/>
        </a:defRPr>
      </a:lvl6pPr>
      <a:lvl7pPr marL="2898181" indent="-222934" algn="l" defTabSz="445870" rtl="0" eaLnBrk="1" latinLnBrk="0" hangingPunct="1">
        <a:spcBef>
          <a:spcPct val="20000"/>
        </a:spcBef>
        <a:buFont typeface="Arial"/>
        <a:buChar char="•"/>
        <a:defRPr sz="1900" kern="1200">
          <a:solidFill>
            <a:schemeClr val="tx1"/>
          </a:solidFill>
          <a:latin typeface="+mn-lt"/>
          <a:ea typeface="+mn-ea"/>
          <a:cs typeface="+mn-cs"/>
        </a:defRPr>
      </a:lvl7pPr>
      <a:lvl8pPr marL="3344056" indent="-222934" algn="l" defTabSz="445870" rtl="0" eaLnBrk="1" latinLnBrk="0" hangingPunct="1">
        <a:spcBef>
          <a:spcPct val="20000"/>
        </a:spcBef>
        <a:buFont typeface="Arial"/>
        <a:buChar char="•"/>
        <a:defRPr sz="1900" kern="1200">
          <a:solidFill>
            <a:schemeClr val="tx1"/>
          </a:solidFill>
          <a:latin typeface="+mn-lt"/>
          <a:ea typeface="+mn-ea"/>
          <a:cs typeface="+mn-cs"/>
        </a:defRPr>
      </a:lvl8pPr>
      <a:lvl9pPr marL="3789936" indent="-222934" algn="l" defTabSz="44587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45870" rtl="0" eaLnBrk="1" latinLnBrk="0" hangingPunct="1">
        <a:defRPr sz="1700" kern="1200">
          <a:solidFill>
            <a:schemeClr val="tx1"/>
          </a:solidFill>
          <a:latin typeface="+mn-lt"/>
          <a:ea typeface="+mn-ea"/>
          <a:cs typeface="+mn-cs"/>
        </a:defRPr>
      </a:lvl1pPr>
      <a:lvl2pPr marL="445870" algn="l" defTabSz="445870" rtl="0" eaLnBrk="1" latinLnBrk="0" hangingPunct="1">
        <a:defRPr sz="1700" kern="1200">
          <a:solidFill>
            <a:schemeClr val="tx1"/>
          </a:solidFill>
          <a:latin typeface="+mn-lt"/>
          <a:ea typeface="+mn-ea"/>
          <a:cs typeface="+mn-cs"/>
        </a:defRPr>
      </a:lvl2pPr>
      <a:lvl3pPr marL="891745" algn="l" defTabSz="445870" rtl="0" eaLnBrk="1" latinLnBrk="0" hangingPunct="1">
        <a:defRPr sz="1700" kern="1200">
          <a:solidFill>
            <a:schemeClr val="tx1"/>
          </a:solidFill>
          <a:latin typeface="+mn-lt"/>
          <a:ea typeface="+mn-ea"/>
          <a:cs typeface="+mn-cs"/>
        </a:defRPr>
      </a:lvl3pPr>
      <a:lvl4pPr marL="1337621" algn="l" defTabSz="445870" rtl="0" eaLnBrk="1" latinLnBrk="0" hangingPunct="1">
        <a:defRPr sz="1700" kern="1200">
          <a:solidFill>
            <a:schemeClr val="tx1"/>
          </a:solidFill>
          <a:latin typeface="+mn-lt"/>
          <a:ea typeface="+mn-ea"/>
          <a:cs typeface="+mn-cs"/>
        </a:defRPr>
      </a:lvl4pPr>
      <a:lvl5pPr marL="1783504" algn="l" defTabSz="445870" rtl="0" eaLnBrk="1" latinLnBrk="0" hangingPunct="1">
        <a:defRPr sz="1700" kern="1200">
          <a:solidFill>
            <a:schemeClr val="tx1"/>
          </a:solidFill>
          <a:latin typeface="+mn-lt"/>
          <a:ea typeface="+mn-ea"/>
          <a:cs typeface="+mn-cs"/>
        </a:defRPr>
      </a:lvl5pPr>
      <a:lvl6pPr marL="2229373" algn="l" defTabSz="445870" rtl="0" eaLnBrk="1" latinLnBrk="0" hangingPunct="1">
        <a:defRPr sz="1700" kern="1200">
          <a:solidFill>
            <a:schemeClr val="tx1"/>
          </a:solidFill>
          <a:latin typeface="+mn-lt"/>
          <a:ea typeface="+mn-ea"/>
          <a:cs typeface="+mn-cs"/>
        </a:defRPr>
      </a:lvl6pPr>
      <a:lvl7pPr marL="2675237" algn="l" defTabSz="445870" rtl="0" eaLnBrk="1" latinLnBrk="0" hangingPunct="1">
        <a:defRPr sz="1700" kern="1200">
          <a:solidFill>
            <a:schemeClr val="tx1"/>
          </a:solidFill>
          <a:latin typeface="+mn-lt"/>
          <a:ea typeface="+mn-ea"/>
          <a:cs typeface="+mn-cs"/>
        </a:defRPr>
      </a:lvl7pPr>
      <a:lvl8pPr marL="3121119" algn="l" defTabSz="445870" rtl="0" eaLnBrk="1" latinLnBrk="0" hangingPunct="1">
        <a:defRPr sz="1700" kern="1200">
          <a:solidFill>
            <a:schemeClr val="tx1"/>
          </a:solidFill>
          <a:latin typeface="+mn-lt"/>
          <a:ea typeface="+mn-ea"/>
          <a:cs typeface="+mn-cs"/>
        </a:defRPr>
      </a:lvl8pPr>
      <a:lvl9pPr marL="3566993" algn="l" defTabSz="44587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eteranjobsmission.com/" TargetMode="External"/><Relationship Id="rId7" Type="http://schemas.openxmlformats.org/officeDocument/2006/relationships/hyperlink" Target="https://www.alliesinservice.org/" TargetMode="External"/><Relationship Id="rId2" Type="http://schemas.openxmlformats.org/officeDocument/2006/relationships/hyperlink" Target="https://www.casy.us/" TargetMode="External"/><Relationship Id="rId1" Type="http://schemas.openxmlformats.org/officeDocument/2006/relationships/slideLayout" Target="../slideLayouts/slideLayout2.xml"/><Relationship Id="rId6" Type="http://schemas.openxmlformats.org/officeDocument/2006/relationships/hyperlink" Target="https://militarymojo.org/" TargetMode="External"/><Relationship Id="rId5" Type="http://schemas.openxmlformats.org/officeDocument/2006/relationships/hyperlink" Target="https://sacc-jobfair.com/" TargetMode="External"/><Relationship Id="rId4" Type="http://schemas.openxmlformats.org/officeDocument/2006/relationships/hyperlink" Target="https://www.esgr.mi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rsvets.careers/" TargetMode="External"/><Relationship Id="rId1" Type="http://schemas.openxmlformats.org/officeDocument/2006/relationships/slideLayout" Target="../slideLayouts/slideLayout4.xml"/><Relationship Id="rId4" Type="http://schemas.openxmlformats.org/officeDocument/2006/relationships/hyperlink" Target="http://22kill.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53055" y="5546450"/>
            <a:ext cx="2714900" cy="897481"/>
          </a:xfrm>
        </p:spPr>
        <p:txBody>
          <a:bodyPr>
            <a:normAutofit fontScale="55000" lnSpcReduction="20000"/>
          </a:bodyPr>
          <a:lstStyle/>
          <a:p>
            <a:pPr algn="l"/>
            <a:r>
              <a:rPr lang="en-US" dirty="0" smtClean="0"/>
              <a:t>Slater </a:t>
            </a:r>
            <a:r>
              <a:rPr lang="en-US" dirty="0" smtClean="0"/>
              <a:t>Waltz</a:t>
            </a:r>
          </a:p>
          <a:p>
            <a:pPr algn="l"/>
            <a:r>
              <a:rPr lang="en-US" dirty="0" smtClean="0"/>
              <a:t>SRS Distribution</a:t>
            </a:r>
            <a:endParaRPr lang="en-US" dirty="0" smtClean="0"/>
          </a:p>
          <a:p>
            <a:pPr algn="l"/>
            <a:r>
              <a:rPr lang="en-US" dirty="0" smtClean="0"/>
              <a:t>Veteran Recruiting Program Manager</a:t>
            </a:r>
          </a:p>
          <a:p>
            <a:pPr algn="l"/>
            <a:r>
              <a:rPr lang="en-US" dirty="0" smtClean="0"/>
              <a:t>Human Resources</a:t>
            </a:r>
            <a:endParaRPr lang="en-US" dirty="0"/>
          </a:p>
        </p:txBody>
      </p:sp>
      <p:sp>
        <p:nvSpPr>
          <p:cNvPr id="3" name="Title 2"/>
          <p:cNvSpPr>
            <a:spLocks noGrp="1"/>
          </p:cNvSpPr>
          <p:nvPr>
            <p:ph type="title"/>
          </p:nvPr>
        </p:nvSpPr>
        <p:spPr/>
        <p:txBody>
          <a:bodyPr>
            <a:normAutofit/>
          </a:bodyPr>
          <a:lstStyle/>
          <a:p>
            <a:r>
              <a:rPr lang="en-US" sz="3200" dirty="0" smtClean="0"/>
              <a:t>Military Veteran Recruiting Initiative </a:t>
            </a:r>
            <a:endParaRPr lang="en-US" sz="3200" dirty="0"/>
          </a:p>
        </p:txBody>
      </p:sp>
      <p:sp>
        <p:nvSpPr>
          <p:cNvPr id="4" name="TextBox 3"/>
          <p:cNvSpPr txBox="1"/>
          <p:nvPr/>
        </p:nvSpPr>
        <p:spPr>
          <a:xfrm>
            <a:off x="7979434" y="163902"/>
            <a:ext cx="957532" cy="276999"/>
          </a:xfrm>
          <a:prstGeom prst="rect">
            <a:avLst/>
          </a:prstGeom>
          <a:noFill/>
        </p:spPr>
        <p:txBody>
          <a:bodyPr wrap="square" rtlCol="0">
            <a:spAutoFit/>
          </a:bodyPr>
          <a:lstStyle/>
          <a:p>
            <a:r>
              <a:rPr lang="en-US" sz="1200" i="1" dirty="0" smtClean="0">
                <a:solidFill>
                  <a:schemeClr val="accent1"/>
                </a:solidFill>
              </a:rPr>
              <a:t>Confidential</a:t>
            </a:r>
            <a:endParaRPr lang="en-US" sz="1200" i="1" dirty="0">
              <a:solidFill>
                <a:schemeClr val="accent1"/>
              </a:solidFill>
            </a:endParaRPr>
          </a:p>
        </p:txBody>
      </p:sp>
    </p:spTree>
    <p:extLst>
      <p:ext uri="{BB962C8B-B14F-4D97-AF65-F5344CB8AC3E}">
        <p14:creationId xmlns:p14="http://schemas.microsoft.com/office/powerpoint/2010/main" val="2415743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CASY Veteran Employment</a:t>
            </a:r>
          </a:p>
          <a:p>
            <a:pPr lvl="1"/>
            <a:r>
              <a:rPr lang="en-US" dirty="0">
                <a:hlinkClick r:id="rId2"/>
              </a:rPr>
              <a:t>https://www.casy.us</a:t>
            </a:r>
            <a:r>
              <a:rPr lang="en-US" dirty="0" smtClean="0">
                <a:hlinkClick r:id="rId2"/>
              </a:rPr>
              <a:t>/</a:t>
            </a:r>
            <a:endParaRPr lang="en-US" dirty="0" smtClean="0"/>
          </a:p>
          <a:p>
            <a:r>
              <a:rPr lang="en-US" dirty="0" smtClean="0"/>
              <a:t>Veterans Job Mission</a:t>
            </a:r>
          </a:p>
          <a:p>
            <a:pPr lvl="1"/>
            <a:r>
              <a:rPr lang="en-US" dirty="0">
                <a:hlinkClick r:id="rId3"/>
              </a:rPr>
              <a:t>https://veteranjobsmission.com</a:t>
            </a:r>
            <a:r>
              <a:rPr lang="en-US" dirty="0" smtClean="0">
                <a:hlinkClick r:id="rId3"/>
              </a:rPr>
              <a:t>/</a:t>
            </a:r>
            <a:endParaRPr lang="en-US" dirty="0" smtClean="0"/>
          </a:p>
          <a:p>
            <a:r>
              <a:rPr lang="en-US" dirty="0" smtClean="0"/>
              <a:t>Employer Support of Guard &amp; Reserves (ESGR)</a:t>
            </a:r>
          </a:p>
          <a:p>
            <a:pPr lvl="1"/>
            <a:r>
              <a:rPr lang="en-US" dirty="0">
                <a:hlinkClick r:id="rId4"/>
              </a:rPr>
              <a:t>https://www.esgr.mil</a:t>
            </a:r>
            <a:r>
              <a:rPr lang="en-US" dirty="0" smtClean="0">
                <a:hlinkClick r:id="rId4"/>
              </a:rPr>
              <a:t>/</a:t>
            </a:r>
            <a:endParaRPr lang="en-US" dirty="0" smtClean="0"/>
          </a:p>
          <a:p>
            <a:r>
              <a:rPr lang="en-US" dirty="0" smtClean="0"/>
              <a:t>Service Academy Career Conference</a:t>
            </a:r>
          </a:p>
          <a:p>
            <a:pPr lvl="1"/>
            <a:r>
              <a:rPr lang="en-US" dirty="0">
                <a:hlinkClick r:id="rId5"/>
              </a:rPr>
              <a:t>https://sacc-jobfair.com</a:t>
            </a:r>
            <a:r>
              <a:rPr lang="en-US" dirty="0" smtClean="0">
                <a:hlinkClick r:id="rId5"/>
              </a:rPr>
              <a:t>/</a:t>
            </a:r>
            <a:endParaRPr lang="en-US" dirty="0" smtClean="0"/>
          </a:p>
          <a:p>
            <a:r>
              <a:rPr lang="en-US" dirty="0" smtClean="0"/>
              <a:t>MOJO Career Fair</a:t>
            </a:r>
          </a:p>
          <a:p>
            <a:pPr lvl="1"/>
            <a:r>
              <a:rPr lang="en-US" dirty="0">
                <a:hlinkClick r:id="rId6"/>
              </a:rPr>
              <a:t>https://militarymojo.org</a:t>
            </a:r>
            <a:r>
              <a:rPr lang="en-US" dirty="0" smtClean="0">
                <a:hlinkClick r:id="rId6"/>
              </a:rPr>
              <a:t>/</a:t>
            </a:r>
            <a:endParaRPr lang="en-US" dirty="0" smtClean="0"/>
          </a:p>
          <a:p>
            <a:r>
              <a:rPr lang="en-US" dirty="0" smtClean="0"/>
              <a:t>Allies in Service (DFW Only)</a:t>
            </a:r>
          </a:p>
          <a:p>
            <a:pPr lvl="1"/>
            <a:r>
              <a:rPr lang="en-US" dirty="0">
                <a:hlinkClick r:id="rId7"/>
              </a:rPr>
              <a:t>https://www.alliesinservice.org</a:t>
            </a:r>
            <a:r>
              <a:rPr lang="en-US" dirty="0" smtClean="0">
                <a:hlinkClick r:id="rId7"/>
              </a:rPr>
              <a:t>/</a:t>
            </a:r>
            <a:endParaRPr lang="en-US" dirty="0" smtClean="0"/>
          </a:p>
          <a:p>
            <a:pPr lvl="1"/>
            <a:endParaRPr lang="en-US" dirty="0" smtClean="0"/>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DFB8C10-DCB6-44CA-A7D4-32555FFCD4E0}" type="slidenum">
              <a:rPr lang="en-US" smtClean="0"/>
              <a:t>10</a:t>
            </a:fld>
            <a:endParaRPr lang="en-US" dirty="0"/>
          </a:p>
        </p:txBody>
      </p:sp>
      <p:sp>
        <p:nvSpPr>
          <p:cNvPr id="5" name="Title 4"/>
          <p:cNvSpPr>
            <a:spLocks noGrp="1"/>
          </p:cNvSpPr>
          <p:nvPr>
            <p:ph type="title"/>
          </p:nvPr>
        </p:nvSpPr>
        <p:spPr/>
        <p:txBody>
          <a:bodyPr/>
          <a:lstStyle/>
          <a:p>
            <a:r>
              <a:rPr lang="en-US" dirty="0" smtClean="0"/>
              <a:t>Links to Resources</a:t>
            </a:r>
            <a:endParaRPr lang="en-US" dirty="0"/>
          </a:p>
        </p:txBody>
      </p:sp>
    </p:spTree>
    <p:extLst>
      <p:ext uri="{BB962C8B-B14F-4D97-AF65-F5344CB8AC3E}">
        <p14:creationId xmlns:p14="http://schemas.microsoft.com/office/powerpoint/2010/main" val="261157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DFB8C10-DCB6-44CA-A7D4-32555FFCD4E0}" type="slidenum">
              <a:rPr lang="en-US" smtClean="0"/>
              <a:t>2</a:t>
            </a:fld>
            <a:endParaRPr lang="en-US" dirty="0"/>
          </a:p>
        </p:txBody>
      </p:sp>
      <p:sp>
        <p:nvSpPr>
          <p:cNvPr id="5" name="Content Placeholder 4"/>
          <p:cNvSpPr txBox="1">
            <a:spLocks/>
          </p:cNvSpPr>
          <p:nvPr/>
        </p:nvSpPr>
        <p:spPr>
          <a:xfrm>
            <a:off x="466699" y="1625112"/>
            <a:ext cx="5810275" cy="3782911"/>
          </a:xfrm>
          <a:prstGeom prst="rect">
            <a:avLst/>
          </a:prstGeom>
        </p:spPr>
        <p:txBody>
          <a:bodyPr>
            <a:normAutofit fontScale="55000" lnSpcReduction="20000"/>
          </a:bodyPr>
          <a:lstStyle>
            <a:lvl1pPr marL="224489" marR="0" indent="-224489" algn="l" defTabSz="445870" rtl="0" eaLnBrk="1" fontAlgn="auto" latinLnBrk="0" hangingPunct="1">
              <a:lnSpc>
                <a:spcPct val="100000"/>
              </a:lnSpc>
              <a:spcBef>
                <a:spcPct val="20000"/>
              </a:spcBef>
              <a:spcAft>
                <a:spcPts val="0"/>
              </a:spcAft>
              <a:buClr>
                <a:srgbClr val="8A1D04"/>
              </a:buClr>
              <a:buSzTx/>
              <a:buFont typeface="Wingdings" panose="05000000000000000000" pitchFamily="2" charset="2"/>
              <a:buChar char="§"/>
              <a:tabLst/>
              <a:defRPr sz="2000" kern="1200">
                <a:solidFill>
                  <a:schemeClr val="tx1"/>
                </a:solidFill>
                <a:latin typeface="+mn-lt"/>
                <a:ea typeface="+mn-ea"/>
                <a:cs typeface="+mn-cs"/>
              </a:defRPr>
            </a:lvl1pPr>
            <a:lvl2pPr marL="671902" marR="0" indent="-226030" algn="l" defTabSz="445870" rtl="0" eaLnBrk="1" fontAlgn="auto" latinLnBrk="0" hangingPunct="1">
              <a:lnSpc>
                <a:spcPct val="100000"/>
              </a:lnSpc>
              <a:spcBef>
                <a:spcPct val="20000"/>
              </a:spcBef>
              <a:spcAft>
                <a:spcPts val="0"/>
              </a:spcAft>
              <a:buClr>
                <a:srgbClr val="8A1D04"/>
              </a:buClr>
              <a:buSzTx/>
              <a:buFont typeface="Arial"/>
              <a:buChar char="–"/>
              <a:tabLst/>
              <a:defRPr sz="2400" kern="1200">
                <a:solidFill>
                  <a:schemeClr val="tx1"/>
                </a:solidFill>
                <a:latin typeface="+mn-lt"/>
                <a:ea typeface="+mn-ea"/>
                <a:cs typeface="+mn-cs"/>
              </a:defRPr>
            </a:lvl2pPr>
            <a:lvl3pPr marL="1058949" marR="0" indent="-167195" algn="l" defTabSz="445870" rtl="0" eaLnBrk="1" fontAlgn="auto" latinLnBrk="0" hangingPunct="1">
              <a:lnSpc>
                <a:spcPct val="100000"/>
              </a:lnSpc>
              <a:spcBef>
                <a:spcPct val="20000"/>
              </a:spcBef>
              <a:spcAft>
                <a:spcPts val="0"/>
              </a:spcAft>
              <a:buClr>
                <a:srgbClr val="8A1D04"/>
              </a:buClr>
              <a:buSzTx/>
              <a:buFont typeface="Arial"/>
              <a:buChar char="•"/>
              <a:tabLst/>
              <a:defRPr sz="2000" kern="1200">
                <a:solidFill>
                  <a:schemeClr val="tx1"/>
                </a:solidFill>
                <a:latin typeface="+mn-lt"/>
                <a:ea typeface="+mn-ea"/>
                <a:cs typeface="+mn-cs"/>
              </a:defRPr>
            </a:lvl3pPr>
            <a:lvl4pPr marL="1506372" marR="0" indent="-168747" algn="l" defTabSz="445870" rtl="0" eaLnBrk="1" fontAlgn="auto" latinLnBrk="0" hangingPunct="1">
              <a:lnSpc>
                <a:spcPct val="100000"/>
              </a:lnSpc>
              <a:spcBef>
                <a:spcPct val="20000"/>
              </a:spcBef>
              <a:spcAft>
                <a:spcPts val="0"/>
              </a:spcAft>
              <a:buClr>
                <a:srgbClr val="8A1D04"/>
              </a:buClr>
              <a:buSzTx/>
              <a:buFont typeface="Arial"/>
              <a:buChar char="–"/>
              <a:tabLst/>
              <a:defRPr sz="1800" kern="1200">
                <a:solidFill>
                  <a:schemeClr val="tx1"/>
                </a:solidFill>
                <a:latin typeface="+mn-lt"/>
                <a:ea typeface="+mn-ea"/>
                <a:cs typeface="+mn-cs"/>
              </a:defRPr>
            </a:lvl4pPr>
            <a:lvl5pPr marL="1955343" marR="0" indent="-171854" algn="l" defTabSz="445870" rtl="0" eaLnBrk="1" fontAlgn="auto" latinLnBrk="0" hangingPunct="1">
              <a:lnSpc>
                <a:spcPct val="100000"/>
              </a:lnSpc>
              <a:spcBef>
                <a:spcPct val="20000"/>
              </a:spcBef>
              <a:spcAft>
                <a:spcPts val="0"/>
              </a:spcAft>
              <a:buClr>
                <a:srgbClr val="8A1D04"/>
              </a:buClr>
              <a:buSzTx/>
              <a:buFont typeface="Arial"/>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900" dirty="0" smtClean="0">
                <a:solidFill>
                  <a:srgbClr val="171513"/>
                </a:solidFill>
                <a:latin typeface="Arial" panose="020B0604020202020204" pitchFamily="34" charset="0"/>
                <a:cs typeface="Arial" panose="020B0604020202020204" pitchFamily="34" charset="0"/>
              </a:rPr>
              <a:t>Build relationships with Transition Officers at the various bases </a:t>
            </a:r>
            <a:endParaRPr lang="en-US" sz="2900" dirty="0" smtClean="0">
              <a:solidFill>
                <a:srgbClr val="171513"/>
              </a:solidFill>
              <a:latin typeface="Arial" panose="020B0604020202020204" pitchFamily="34" charset="0"/>
              <a:cs typeface="Arial" panose="020B0604020202020204" pitchFamily="34" charset="0"/>
            </a:endParaRPr>
          </a:p>
          <a:p>
            <a:pPr lvl="1"/>
            <a:r>
              <a:rPr lang="en-US" sz="2900" dirty="0" smtClean="0">
                <a:solidFill>
                  <a:srgbClr val="171513"/>
                </a:solidFill>
                <a:latin typeface="Arial" panose="020B0604020202020204" pitchFamily="34" charset="0"/>
                <a:cs typeface="Arial" panose="020B0604020202020204" pitchFamily="34" charset="0"/>
              </a:rPr>
              <a:t>Create </a:t>
            </a:r>
            <a:r>
              <a:rPr lang="en-US" sz="2900" dirty="0" smtClean="0">
                <a:solidFill>
                  <a:srgbClr val="171513"/>
                </a:solidFill>
                <a:latin typeface="Arial" panose="020B0604020202020204" pitchFamily="34" charset="0"/>
                <a:cs typeface="Arial" panose="020B0604020202020204" pitchFamily="34" charset="0"/>
              </a:rPr>
              <a:t>Recognition Event to recognize current </a:t>
            </a:r>
            <a:r>
              <a:rPr lang="en-US" sz="2900" dirty="0" smtClean="0">
                <a:solidFill>
                  <a:srgbClr val="171513"/>
                </a:solidFill>
                <a:latin typeface="Arial" panose="020B0604020202020204" pitchFamily="34" charset="0"/>
                <a:cs typeface="Arial" panose="020B0604020202020204" pitchFamily="34" charset="0"/>
              </a:rPr>
              <a:t>veterans</a:t>
            </a:r>
            <a:endParaRPr lang="en-US" sz="2900" dirty="0" smtClean="0">
              <a:solidFill>
                <a:srgbClr val="171513"/>
              </a:solidFill>
              <a:latin typeface="Arial" panose="020B0604020202020204" pitchFamily="34" charset="0"/>
              <a:cs typeface="Arial" panose="020B0604020202020204" pitchFamily="34" charset="0"/>
            </a:endParaRPr>
          </a:p>
          <a:p>
            <a:pPr lvl="1"/>
            <a:r>
              <a:rPr lang="en-US" sz="2900" dirty="0" smtClean="0">
                <a:solidFill>
                  <a:srgbClr val="171513"/>
                </a:solidFill>
                <a:latin typeface="Arial" panose="020B0604020202020204" pitchFamily="34" charset="0"/>
                <a:cs typeface="Arial" panose="020B0604020202020204" pitchFamily="34" charset="0"/>
              </a:rPr>
              <a:t>Establish strategic partners </a:t>
            </a:r>
            <a:r>
              <a:rPr lang="en-US" sz="2900" b="1" dirty="0" smtClean="0">
                <a:solidFill>
                  <a:srgbClr val="171513"/>
                </a:solidFill>
                <a:latin typeface="Arial" panose="020B0604020202020204" pitchFamily="34" charset="0"/>
                <a:cs typeface="Arial" panose="020B0604020202020204" pitchFamily="34" charset="0"/>
              </a:rPr>
              <a:t>(Below are all free)</a:t>
            </a:r>
            <a:endParaRPr lang="en-US" sz="2900" b="1" dirty="0" smtClean="0">
              <a:solidFill>
                <a:srgbClr val="171513"/>
              </a:solidFill>
              <a:latin typeface="Arial" panose="020B0604020202020204" pitchFamily="34" charset="0"/>
              <a:cs typeface="Arial" panose="020B0604020202020204" pitchFamily="34" charset="0"/>
            </a:endParaRPr>
          </a:p>
          <a:p>
            <a:pPr lvl="2"/>
            <a:r>
              <a:rPr lang="en-US" sz="2900" dirty="0" smtClean="0">
                <a:solidFill>
                  <a:srgbClr val="171513"/>
                </a:solidFill>
                <a:latin typeface="Arial" panose="020B0604020202020204" pitchFamily="34" charset="0"/>
                <a:cs typeface="Arial" panose="020B0604020202020204" pitchFamily="34" charset="0"/>
              </a:rPr>
              <a:t>Allies in Service </a:t>
            </a:r>
            <a:r>
              <a:rPr lang="en-US" sz="2900" dirty="0" smtClean="0">
                <a:latin typeface="Arial" panose="020B0604020202020204" pitchFamily="34" charset="0"/>
                <a:cs typeface="Arial" panose="020B0604020202020204" pitchFamily="34" charset="0"/>
              </a:rPr>
              <a:t>*DFW Only*</a:t>
            </a:r>
            <a:endParaRPr lang="en-US" sz="2900" dirty="0" smtClean="0">
              <a:latin typeface="Arial" panose="020B0604020202020204" pitchFamily="34" charset="0"/>
              <a:cs typeface="Arial" panose="020B0604020202020204" pitchFamily="34" charset="0"/>
            </a:endParaRPr>
          </a:p>
          <a:p>
            <a:pPr lvl="2"/>
            <a:r>
              <a:rPr lang="en-US" sz="2900" dirty="0" smtClean="0">
                <a:solidFill>
                  <a:srgbClr val="171513"/>
                </a:solidFill>
                <a:latin typeface="Arial" panose="020B0604020202020204" pitchFamily="34" charset="0"/>
                <a:cs typeface="Arial" panose="020B0604020202020204" pitchFamily="34" charset="0"/>
              </a:rPr>
              <a:t>Veteran Job Mission Coalition </a:t>
            </a:r>
          </a:p>
          <a:p>
            <a:pPr lvl="2"/>
            <a:r>
              <a:rPr lang="en-US" sz="2900" dirty="0" smtClean="0">
                <a:solidFill>
                  <a:srgbClr val="171513"/>
                </a:solidFill>
                <a:latin typeface="Arial" panose="020B0604020202020204" pitchFamily="34" charset="0"/>
                <a:cs typeface="Arial" panose="020B0604020202020204" pitchFamily="34" charset="0"/>
              </a:rPr>
              <a:t>ESGR- Employee Support of Guard &amp; Reserves</a:t>
            </a:r>
            <a:endParaRPr lang="en-US" sz="2900" dirty="0" smtClean="0">
              <a:solidFill>
                <a:srgbClr val="171513"/>
              </a:solidFill>
              <a:latin typeface="Arial" panose="020B0604020202020204" pitchFamily="34" charset="0"/>
              <a:cs typeface="Arial" panose="020B0604020202020204" pitchFamily="34" charset="0"/>
            </a:endParaRPr>
          </a:p>
          <a:p>
            <a:pPr lvl="2"/>
            <a:r>
              <a:rPr lang="en-US" sz="2900" dirty="0" smtClean="0">
                <a:solidFill>
                  <a:srgbClr val="171513"/>
                </a:solidFill>
                <a:latin typeface="Arial" panose="020B0604020202020204" pitchFamily="34" charset="0"/>
                <a:cs typeface="Arial" panose="020B0604020202020204" pitchFamily="34" charset="0"/>
              </a:rPr>
              <a:t>CASY-Corporate America Supports You</a:t>
            </a:r>
            <a:endParaRPr lang="en-US" sz="2900" dirty="0" smtClean="0">
              <a:solidFill>
                <a:srgbClr val="171513"/>
              </a:solidFill>
              <a:latin typeface="Arial" panose="020B0604020202020204" pitchFamily="34" charset="0"/>
              <a:cs typeface="Arial" panose="020B0604020202020204" pitchFamily="34" charset="0"/>
            </a:endParaRPr>
          </a:p>
          <a:p>
            <a:pPr lvl="1"/>
            <a:r>
              <a:rPr lang="en-US" sz="2900" dirty="0" smtClean="0">
                <a:solidFill>
                  <a:srgbClr val="171513"/>
                </a:solidFill>
                <a:latin typeface="Arial" panose="020B0604020202020204" pitchFamily="34" charset="0"/>
                <a:cs typeface="Arial" panose="020B0604020202020204" pitchFamily="34" charset="0"/>
              </a:rPr>
              <a:t>Create </a:t>
            </a:r>
            <a:r>
              <a:rPr lang="en-US" sz="2900" dirty="0" smtClean="0">
                <a:solidFill>
                  <a:srgbClr val="171513"/>
                </a:solidFill>
                <a:latin typeface="Arial" panose="020B0604020202020204" pitchFamily="34" charset="0"/>
                <a:cs typeface="Arial" panose="020B0604020202020204" pitchFamily="34" charset="0"/>
              </a:rPr>
              <a:t>military </a:t>
            </a:r>
            <a:r>
              <a:rPr lang="en-US" sz="2900" dirty="0" smtClean="0">
                <a:solidFill>
                  <a:srgbClr val="171513"/>
                </a:solidFill>
                <a:latin typeface="Arial" panose="020B0604020202020204" pitchFamily="34" charset="0"/>
                <a:cs typeface="Arial" panose="020B0604020202020204" pitchFamily="34" charset="0"/>
              </a:rPr>
              <a:t>specific program </a:t>
            </a:r>
            <a:r>
              <a:rPr lang="en-US" sz="2900" dirty="0" smtClean="0">
                <a:solidFill>
                  <a:srgbClr val="171513"/>
                </a:solidFill>
                <a:latin typeface="Arial" panose="020B0604020202020204" pitchFamily="34" charset="0"/>
                <a:cs typeface="Arial" panose="020B0604020202020204" pitchFamily="34" charset="0"/>
              </a:rPr>
              <a:t>brochure </a:t>
            </a:r>
            <a:endParaRPr lang="en-US" sz="2900" dirty="0" smtClean="0">
              <a:solidFill>
                <a:srgbClr val="171513"/>
              </a:solidFill>
              <a:latin typeface="Arial" panose="020B0604020202020204" pitchFamily="34" charset="0"/>
              <a:cs typeface="Arial" panose="020B0604020202020204" pitchFamily="34" charset="0"/>
            </a:endParaRPr>
          </a:p>
          <a:p>
            <a:pPr lvl="1"/>
            <a:r>
              <a:rPr lang="en-US" sz="2900" dirty="0" smtClean="0">
                <a:solidFill>
                  <a:srgbClr val="171513"/>
                </a:solidFill>
                <a:latin typeface="Arial" panose="020B0604020202020204" pitchFamily="34" charset="0"/>
                <a:cs typeface="Arial" panose="020B0604020202020204" pitchFamily="34" charset="0"/>
              </a:rPr>
              <a:t>Create military lading page on company career site</a:t>
            </a:r>
            <a:endParaRPr lang="en-US" sz="2900" dirty="0" smtClean="0">
              <a:solidFill>
                <a:srgbClr val="171513"/>
              </a:solidFill>
              <a:latin typeface="Arial" panose="020B0604020202020204" pitchFamily="34" charset="0"/>
              <a:cs typeface="Arial" panose="020B0604020202020204" pitchFamily="34" charset="0"/>
            </a:endParaRPr>
          </a:p>
          <a:p>
            <a:pPr lvl="2"/>
            <a:r>
              <a:rPr lang="en-US" sz="2900" dirty="0" smtClean="0">
                <a:solidFill>
                  <a:srgbClr val="171513"/>
                </a:solidFill>
                <a:latin typeface="Arial" panose="020B0604020202020204" pitchFamily="34" charset="0"/>
                <a:cs typeface="Arial" panose="020B0604020202020204" pitchFamily="34" charset="0"/>
              </a:rPr>
              <a:t>Add </a:t>
            </a:r>
            <a:r>
              <a:rPr lang="en-US" sz="2900" dirty="0" smtClean="0">
                <a:solidFill>
                  <a:srgbClr val="171513"/>
                </a:solidFill>
                <a:latin typeface="Arial" panose="020B0604020202020204" pitchFamily="34" charset="0"/>
                <a:cs typeface="Arial" panose="020B0604020202020204" pitchFamily="34" charset="0"/>
              </a:rPr>
              <a:t>veteran </a:t>
            </a:r>
            <a:r>
              <a:rPr lang="en-US" sz="2900" dirty="0" smtClean="0">
                <a:solidFill>
                  <a:srgbClr val="171513"/>
                </a:solidFill>
                <a:latin typeface="Arial" panose="020B0604020202020204" pitchFamily="34" charset="0"/>
                <a:cs typeface="Arial" panose="020B0604020202020204" pitchFamily="34" charset="0"/>
              </a:rPr>
              <a:t>&amp; military spouse testimonials</a:t>
            </a:r>
          </a:p>
          <a:p>
            <a:pPr lvl="2"/>
            <a:r>
              <a:rPr lang="en-US" sz="2900" dirty="0" smtClean="0">
                <a:solidFill>
                  <a:srgbClr val="171513"/>
                </a:solidFill>
                <a:latin typeface="Arial" panose="020B0604020202020204" pitchFamily="34" charset="0"/>
                <a:cs typeface="Arial" panose="020B0604020202020204" pitchFamily="34" charset="0"/>
              </a:rPr>
              <a:t>Easy to use guide for veterans</a:t>
            </a:r>
          </a:p>
          <a:p>
            <a:endParaRPr lang="en-US" dirty="0"/>
          </a:p>
        </p:txBody>
      </p:sp>
      <p:pic>
        <p:nvPicPr>
          <p:cNvPr id="2" name="Picture 1"/>
          <p:cNvPicPr>
            <a:picLocks noChangeAspect="1"/>
          </p:cNvPicPr>
          <p:nvPr/>
        </p:nvPicPr>
        <p:blipFill>
          <a:blip r:embed="rId2"/>
          <a:stretch>
            <a:fillRect/>
          </a:stretch>
        </p:blipFill>
        <p:spPr>
          <a:xfrm>
            <a:off x="6276975" y="1625112"/>
            <a:ext cx="2419350" cy="1981200"/>
          </a:xfrm>
          <a:prstGeom prst="rect">
            <a:avLst/>
          </a:prstGeom>
        </p:spPr>
      </p:pic>
      <p:sp>
        <p:nvSpPr>
          <p:cNvPr id="8" name="Title 3"/>
          <p:cNvSpPr>
            <a:spLocks noGrp="1"/>
          </p:cNvSpPr>
          <p:nvPr>
            <p:ph type="title"/>
          </p:nvPr>
        </p:nvSpPr>
        <p:spPr>
          <a:xfrm>
            <a:off x="1345474" y="1589"/>
            <a:ext cx="7798526" cy="803498"/>
          </a:xfrm>
        </p:spPr>
        <p:txBody>
          <a:bodyPr/>
          <a:lstStyle/>
          <a:p>
            <a:r>
              <a:rPr lang="en-US" dirty="0" smtClean="0"/>
              <a:t>Recruiting &amp; Retaining Veterans</a:t>
            </a:r>
            <a:endParaRPr lang="en-US" dirty="0"/>
          </a:p>
        </p:txBody>
      </p:sp>
    </p:spTree>
    <p:extLst>
      <p:ext uri="{BB962C8B-B14F-4D97-AF65-F5344CB8AC3E}">
        <p14:creationId xmlns:p14="http://schemas.microsoft.com/office/powerpoint/2010/main" val="2361319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FB8C10-DCB6-44CA-A7D4-32555FFCD4E0}" type="slidenum">
              <a:rPr lang="en-US" smtClean="0"/>
              <a:t>3</a:t>
            </a:fld>
            <a:endParaRPr lang="en-US" dirty="0"/>
          </a:p>
        </p:txBody>
      </p:sp>
      <p:pic>
        <p:nvPicPr>
          <p:cNvPr id="7" name="Content Placeholder 6"/>
          <p:cNvPicPr>
            <a:picLocks noGrp="1" noChangeAspect="1"/>
          </p:cNvPicPr>
          <p:nvPr>
            <p:ph sz="half" idx="2"/>
          </p:nvPr>
        </p:nvPicPr>
        <p:blipFill>
          <a:blip r:embed="rId2"/>
          <a:stretch>
            <a:fillRect/>
          </a:stretch>
        </p:blipFill>
        <p:spPr>
          <a:xfrm>
            <a:off x="2168120" y="4731565"/>
            <a:ext cx="2238375" cy="1733550"/>
          </a:xfrm>
          <a:prstGeom prst="rect">
            <a:avLst/>
          </a:prstGeom>
        </p:spPr>
      </p:pic>
      <p:pic>
        <p:nvPicPr>
          <p:cNvPr id="3" name="Picture 2"/>
          <p:cNvPicPr>
            <a:picLocks noChangeAspect="1"/>
          </p:cNvPicPr>
          <p:nvPr/>
        </p:nvPicPr>
        <p:blipFill>
          <a:blip r:embed="rId3"/>
          <a:stretch>
            <a:fillRect/>
          </a:stretch>
        </p:blipFill>
        <p:spPr>
          <a:xfrm>
            <a:off x="5677983" y="1663700"/>
            <a:ext cx="2788054" cy="2445838"/>
          </a:xfrm>
          <a:prstGeom prst="rect">
            <a:avLst/>
          </a:prstGeom>
        </p:spPr>
      </p:pic>
      <p:sp>
        <p:nvSpPr>
          <p:cNvPr id="8" name="Content Placeholder 6"/>
          <p:cNvSpPr txBox="1">
            <a:spLocks/>
          </p:cNvSpPr>
          <p:nvPr/>
        </p:nvSpPr>
        <p:spPr>
          <a:xfrm>
            <a:off x="518707" y="1531952"/>
            <a:ext cx="3887788" cy="2961625"/>
          </a:xfrm>
          <a:prstGeom prst="rect">
            <a:avLst/>
          </a:prstGeom>
        </p:spPr>
        <p:txBody>
          <a:bodyPr>
            <a:normAutofit fontScale="92500" lnSpcReduction="20000"/>
          </a:bodyPr>
          <a:lstStyle>
            <a:lvl1pPr marL="224489" marR="0" indent="-224489" algn="l" defTabSz="445870" rtl="0" eaLnBrk="1" fontAlgn="auto" latinLnBrk="0" hangingPunct="1">
              <a:lnSpc>
                <a:spcPct val="100000"/>
              </a:lnSpc>
              <a:spcBef>
                <a:spcPct val="20000"/>
              </a:spcBef>
              <a:spcAft>
                <a:spcPts val="0"/>
              </a:spcAft>
              <a:buClr>
                <a:srgbClr val="8A1D04"/>
              </a:buClr>
              <a:buSzTx/>
              <a:buFont typeface="Wingdings" panose="05000000000000000000" pitchFamily="2" charset="2"/>
              <a:buChar char="§"/>
              <a:tabLst/>
              <a:defRPr sz="2000" kern="1200">
                <a:solidFill>
                  <a:schemeClr val="tx1"/>
                </a:solidFill>
                <a:latin typeface="+mn-lt"/>
                <a:ea typeface="+mn-ea"/>
                <a:cs typeface="+mn-cs"/>
              </a:defRPr>
            </a:lvl1pPr>
            <a:lvl2pPr marL="671902" marR="0" indent="-226030" algn="l" defTabSz="445870" rtl="0" eaLnBrk="1" fontAlgn="auto" latinLnBrk="0" hangingPunct="1">
              <a:lnSpc>
                <a:spcPct val="100000"/>
              </a:lnSpc>
              <a:spcBef>
                <a:spcPct val="20000"/>
              </a:spcBef>
              <a:spcAft>
                <a:spcPts val="0"/>
              </a:spcAft>
              <a:buClr>
                <a:srgbClr val="8A1D04"/>
              </a:buClr>
              <a:buSzTx/>
              <a:buFont typeface="Arial"/>
              <a:buChar char="–"/>
              <a:tabLst/>
              <a:defRPr sz="2400" kern="1200">
                <a:solidFill>
                  <a:schemeClr val="tx1"/>
                </a:solidFill>
                <a:latin typeface="+mn-lt"/>
                <a:ea typeface="+mn-ea"/>
                <a:cs typeface="+mn-cs"/>
              </a:defRPr>
            </a:lvl2pPr>
            <a:lvl3pPr marL="1058949" marR="0" indent="-167195" algn="l" defTabSz="445870" rtl="0" eaLnBrk="1" fontAlgn="auto" latinLnBrk="0" hangingPunct="1">
              <a:lnSpc>
                <a:spcPct val="100000"/>
              </a:lnSpc>
              <a:spcBef>
                <a:spcPct val="20000"/>
              </a:spcBef>
              <a:spcAft>
                <a:spcPts val="0"/>
              </a:spcAft>
              <a:buClr>
                <a:srgbClr val="8A1D04"/>
              </a:buClr>
              <a:buSzTx/>
              <a:buFont typeface="Arial"/>
              <a:buChar char="•"/>
              <a:tabLst/>
              <a:defRPr sz="2000" kern="1200">
                <a:solidFill>
                  <a:schemeClr val="tx1"/>
                </a:solidFill>
                <a:latin typeface="+mn-lt"/>
                <a:ea typeface="+mn-ea"/>
                <a:cs typeface="+mn-cs"/>
              </a:defRPr>
            </a:lvl3pPr>
            <a:lvl4pPr marL="1506372" marR="0" indent="-168747" algn="l" defTabSz="445870" rtl="0" eaLnBrk="1" fontAlgn="auto" latinLnBrk="0" hangingPunct="1">
              <a:lnSpc>
                <a:spcPct val="100000"/>
              </a:lnSpc>
              <a:spcBef>
                <a:spcPct val="20000"/>
              </a:spcBef>
              <a:spcAft>
                <a:spcPts val="0"/>
              </a:spcAft>
              <a:buClr>
                <a:srgbClr val="8A1D04"/>
              </a:buClr>
              <a:buSzTx/>
              <a:buFont typeface="Arial"/>
              <a:buChar char="–"/>
              <a:tabLst/>
              <a:defRPr sz="1800" kern="1200">
                <a:solidFill>
                  <a:schemeClr val="tx1"/>
                </a:solidFill>
                <a:latin typeface="+mn-lt"/>
                <a:ea typeface="+mn-ea"/>
                <a:cs typeface="+mn-cs"/>
              </a:defRPr>
            </a:lvl4pPr>
            <a:lvl5pPr marL="1955343" marR="0" indent="-171854" algn="l" defTabSz="445870" rtl="0" eaLnBrk="1" fontAlgn="auto" latinLnBrk="0" hangingPunct="1">
              <a:lnSpc>
                <a:spcPct val="100000"/>
              </a:lnSpc>
              <a:spcBef>
                <a:spcPct val="20000"/>
              </a:spcBef>
              <a:spcAft>
                <a:spcPts val="0"/>
              </a:spcAft>
              <a:buClr>
                <a:srgbClr val="8A1D04"/>
              </a:buClr>
              <a:buSzTx/>
              <a:buFont typeface="Arial"/>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700" dirty="0" smtClean="0">
                <a:solidFill>
                  <a:srgbClr val="171513"/>
                </a:solidFill>
                <a:latin typeface="Arial" panose="020B0604020202020204" pitchFamily="34" charset="0"/>
                <a:cs typeface="Arial" panose="020B0604020202020204" pitchFamily="34" charset="0"/>
              </a:rPr>
              <a:t>Veteran</a:t>
            </a:r>
            <a:r>
              <a:rPr lang="en-US" sz="1700" dirty="0" smtClean="0">
                <a:solidFill>
                  <a:srgbClr val="171513"/>
                </a:solidFill>
                <a:latin typeface="Arial" panose="020B0604020202020204" pitchFamily="34" charset="0"/>
                <a:cs typeface="Arial" panose="020B0604020202020204" pitchFamily="34" charset="0"/>
              </a:rPr>
              <a:t> designation </a:t>
            </a:r>
            <a:r>
              <a:rPr lang="en-US" sz="1700" dirty="0" smtClean="0">
                <a:solidFill>
                  <a:srgbClr val="171513"/>
                </a:solidFill>
                <a:latin typeface="Arial" panose="020B0604020202020204" pitchFamily="34" charset="0"/>
                <a:cs typeface="Arial" panose="020B0604020202020204" pitchFamily="34" charset="0"/>
              </a:rPr>
              <a:t>on uniform </a:t>
            </a:r>
            <a:endParaRPr lang="en-US" sz="1700" dirty="0" smtClean="0">
              <a:solidFill>
                <a:srgbClr val="171513"/>
              </a:solidFill>
              <a:latin typeface="Arial" panose="020B0604020202020204" pitchFamily="34" charset="0"/>
              <a:cs typeface="Arial" panose="020B0604020202020204" pitchFamily="34" charset="0"/>
            </a:endParaRPr>
          </a:p>
          <a:p>
            <a:pPr lvl="1"/>
            <a:r>
              <a:rPr lang="en-US" sz="1700" dirty="0" smtClean="0">
                <a:solidFill>
                  <a:srgbClr val="171513"/>
                </a:solidFill>
                <a:latin typeface="Arial" panose="020B0604020202020204" pitchFamily="34" charset="0"/>
                <a:cs typeface="Arial" panose="020B0604020202020204" pitchFamily="34" charset="0"/>
              </a:rPr>
              <a:t>Publish </a:t>
            </a:r>
            <a:r>
              <a:rPr lang="en-US" sz="1700" dirty="0" smtClean="0">
                <a:solidFill>
                  <a:srgbClr val="171513"/>
                </a:solidFill>
                <a:latin typeface="Arial" panose="020B0604020202020204" pitchFamily="34" charset="0"/>
                <a:cs typeface="Arial" panose="020B0604020202020204" pitchFamily="34" charset="0"/>
              </a:rPr>
              <a:t>manager veteran interview guide </a:t>
            </a:r>
            <a:endParaRPr lang="en-US" sz="1700" dirty="0" smtClean="0">
              <a:solidFill>
                <a:srgbClr val="171513"/>
              </a:solidFill>
              <a:latin typeface="Arial" panose="020B0604020202020204" pitchFamily="34" charset="0"/>
              <a:cs typeface="Arial" panose="020B0604020202020204" pitchFamily="34" charset="0"/>
            </a:endParaRPr>
          </a:p>
          <a:p>
            <a:pPr lvl="1"/>
            <a:r>
              <a:rPr lang="en-US" sz="1700" dirty="0">
                <a:solidFill>
                  <a:srgbClr val="171513"/>
                </a:solidFill>
                <a:latin typeface="Arial" panose="020B0604020202020204" pitchFamily="34" charset="0"/>
                <a:cs typeface="Arial" panose="020B0604020202020204" pitchFamily="34" charset="0"/>
              </a:rPr>
              <a:t>Incorporate customers into your veteran strategy</a:t>
            </a:r>
          </a:p>
          <a:p>
            <a:pPr lvl="1"/>
            <a:r>
              <a:rPr lang="en-US" sz="1700" dirty="0">
                <a:solidFill>
                  <a:srgbClr val="171513"/>
                </a:solidFill>
                <a:latin typeface="Arial" panose="020B0604020202020204" pitchFamily="34" charset="0"/>
                <a:cs typeface="Arial" panose="020B0604020202020204" pitchFamily="34" charset="0"/>
              </a:rPr>
              <a:t>Develop retention programs for veterans</a:t>
            </a:r>
          </a:p>
          <a:p>
            <a:pPr lvl="1"/>
            <a:r>
              <a:rPr lang="en-US" sz="1700" dirty="0">
                <a:solidFill>
                  <a:srgbClr val="171513"/>
                </a:solidFill>
                <a:latin typeface="Arial" panose="020B0604020202020204" pitchFamily="34" charset="0"/>
                <a:cs typeface="Arial" panose="020B0604020202020204" pitchFamily="34" charset="0"/>
              </a:rPr>
              <a:t>Veteran Mentor Program</a:t>
            </a:r>
          </a:p>
          <a:p>
            <a:pPr lvl="1"/>
            <a:r>
              <a:rPr lang="en-US" sz="1700" dirty="0">
                <a:solidFill>
                  <a:srgbClr val="171513"/>
                </a:solidFill>
                <a:latin typeface="Arial" panose="020B0604020202020204" pitchFamily="34" charset="0"/>
                <a:cs typeface="Arial" panose="020B0604020202020204" pitchFamily="34" charset="0"/>
              </a:rPr>
              <a:t>Veteran Recognition Program</a:t>
            </a:r>
          </a:p>
          <a:p>
            <a:pPr lvl="1"/>
            <a:r>
              <a:rPr lang="en-US" sz="1700" dirty="0">
                <a:solidFill>
                  <a:srgbClr val="171513"/>
                </a:solidFill>
                <a:latin typeface="Arial" panose="020B0604020202020204" pitchFamily="34" charset="0"/>
                <a:cs typeface="Arial" panose="020B0604020202020204" pitchFamily="34" charset="0"/>
              </a:rPr>
              <a:t>Involve social media in highlighting various veteran employees</a:t>
            </a:r>
          </a:p>
          <a:p>
            <a:pPr lvl="1"/>
            <a:endParaRPr lang="en-US" sz="1600" dirty="0">
              <a:solidFill>
                <a:srgbClr val="171513"/>
              </a:solidFill>
              <a:latin typeface="Arial" panose="020B0604020202020204" pitchFamily="34" charset="0"/>
              <a:cs typeface="Arial" panose="020B0604020202020204" pitchFamily="34" charset="0"/>
            </a:endParaRPr>
          </a:p>
          <a:p>
            <a:pPr marL="0" indent="0">
              <a:buNone/>
            </a:pPr>
            <a:endParaRPr lang="en-US" dirty="0"/>
          </a:p>
        </p:txBody>
      </p:sp>
      <p:sp>
        <p:nvSpPr>
          <p:cNvPr id="10" name="Title 3"/>
          <p:cNvSpPr>
            <a:spLocks noGrp="1"/>
          </p:cNvSpPr>
          <p:nvPr>
            <p:ph type="title"/>
          </p:nvPr>
        </p:nvSpPr>
        <p:spPr>
          <a:xfrm>
            <a:off x="1345474" y="1589"/>
            <a:ext cx="7798526" cy="803498"/>
          </a:xfrm>
        </p:spPr>
        <p:txBody>
          <a:bodyPr/>
          <a:lstStyle/>
          <a:p>
            <a:r>
              <a:rPr lang="en-US" dirty="0" smtClean="0"/>
              <a:t>Recruiting &amp; Retaining Veterans</a:t>
            </a:r>
            <a:endParaRPr lang="en-US" dirty="0"/>
          </a:p>
        </p:txBody>
      </p:sp>
    </p:spTree>
    <p:extLst>
      <p:ext uri="{BB962C8B-B14F-4D97-AF65-F5344CB8AC3E}">
        <p14:creationId xmlns:p14="http://schemas.microsoft.com/office/powerpoint/2010/main" val="1249866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DFB8C10-DCB6-44CA-A7D4-32555FFCD4E0}" type="slidenum">
              <a:rPr lang="en-US" smtClean="0"/>
              <a:t>4</a:t>
            </a:fld>
            <a:endParaRPr lang="en-US" dirty="0"/>
          </a:p>
        </p:txBody>
      </p:sp>
      <p:sp>
        <p:nvSpPr>
          <p:cNvPr id="4" name="Title 3"/>
          <p:cNvSpPr>
            <a:spLocks noGrp="1"/>
          </p:cNvSpPr>
          <p:nvPr>
            <p:ph type="title"/>
          </p:nvPr>
        </p:nvSpPr>
        <p:spPr/>
        <p:txBody>
          <a:bodyPr/>
          <a:lstStyle/>
          <a:p>
            <a:r>
              <a:rPr lang="en-US" dirty="0" smtClean="0"/>
              <a:t>Recruiting: Spring/Summer </a:t>
            </a:r>
            <a:r>
              <a:rPr lang="en-US" dirty="0" smtClean="0"/>
              <a:t>Base Schedule</a:t>
            </a:r>
            <a:endParaRPr lang="en-US" dirty="0"/>
          </a:p>
        </p:txBody>
      </p:sp>
      <p:sp>
        <p:nvSpPr>
          <p:cNvPr id="5" name="Rectangle 4"/>
          <p:cNvSpPr/>
          <p:nvPr/>
        </p:nvSpPr>
        <p:spPr>
          <a:xfrm>
            <a:off x="628650" y="1510343"/>
            <a:ext cx="4572000" cy="4062651"/>
          </a:xfrm>
          <a:prstGeom prst="rect">
            <a:avLst/>
          </a:prstGeom>
        </p:spPr>
        <p:txBody>
          <a:bodyPr>
            <a:spAutoFit/>
          </a:bodyPr>
          <a:lstStyle/>
          <a:p>
            <a:r>
              <a:rPr lang="en-US" sz="1600" dirty="0">
                <a:solidFill>
                  <a:schemeClr val="accent1"/>
                </a:solidFill>
                <a:latin typeface="Arial" panose="020B0604020202020204" pitchFamily="34" charset="0"/>
                <a:cs typeface="Arial" panose="020B0604020202020204" pitchFamily="34" charset="0"/>
              </a:rPr>
              <a:t>March:</a:t>
            </a:r>
          </a:p>
          <a:p>
            <a:r>
              <a:rPr lang="en-US" sz="1600" dirty="0">
                <a:solidFill>
                  <a:schemeClr val="accent1"/>
                </a:solidFill>
                <a:latin typeface="Arial" panose="020B0604020202020204" pitchFamily="34" charset="0"/>
                <a:cs typeface="Arial" panose="020B0604020202020204" pitchFamily="34" charset="0"/>
              </a:rPr>
              <a:t>•	Fort Bragg, NC (3/6)</a:t>
            </a:r>
          </a:p>
          <a:p>
            <a:r>
              <a:rPr lang="en-US" sz="1600" dirty="0">
                <a:solidFill>
                  <a:schemeClr val="accent1"/>
                </a:solidFill>
                <a:latin typeface="Arial" panose="020B0604020202020204" pitchFamily="34" charset="0"/>
                <a:cs typeface="Arial" panose="020B0604020202020204" pitchFamily="34" charset="0"/>
              </a:rPr>
              <a:t>•	Fort Bliss, TX (3/21)</a:t>
            </a:r>
          </a:p>
          <a:p>
            <a:r>
              <a:rPr lang="en-US" sz="1600" dirty="0">
                <a:solidFill>
                  <a:schemeClr val="accent1"/>
                </a:solidFill>
                <a:latin typeface="Arial" panose="020B0604020202020204" pitchFamily="34" charset="0"/>
                <a:cs typeface="Arial" panose="020B0604020202020204" pitchFamily="34" charset="0"/>
              </a:rPr>
              <a:t>April:</a:t>
            </a:r>
          </a:p>
          <a:p>
            <a:r>
              <a:rPr lang="en-US" sz="1600" dirty="0">
                <a:solidFill>
                  <a:schemeClr val="accent1"/>
                </a:solidFill>
                <a:latin typeface="Arial" panose="020B0604020202020204" pitchFamily="34" charset="0"/>
                <a:cs typeface="Arial" panose="020B0604020202020204" pitchFamily="34" charset="0"/>
              </a:rPr>
              <a:t>•	Travis AF Base, CA (4/4)</a:t>
            </a:r>
          </a:p>
          <a:p>
            <a:r>
              <a:rPr lang="en-US" sz="1600" dirty="0">
                <a:solidFill>
                  <a:schemeClr val="accent1"/>
                </a:solidFill>
                <a:latin typeface="Arial" panose="020B0604020202020204" pitchFamily="34" charset="0"/>
                <a:cs typeface="Arial" panose="020B0604020202020204" pitchFamily="34" charset="0"/>
              </a:rPr>
              <a:t>•	Camp Pendleton, CA (4/25)</a:t>
            </a:r>
          </a:p>
          <a:p>
            <a:r>
              <a:rPr lang="en-US" sz="1600" dirty="0">
                <a:solidFill>
                  <a:schemeClr val="accent1"/>
                </a:solidFill>
                <a:latin typeface="Arial" panose="020B0604020202020204" pitchFamily="34" charset="0"/>
                <a:cs typeface="Arial" panose="020B0604020202020204" pitchFamily="34" charset="0"/>
              </a:rPr>
              <a:t>June:</a:t>
            </a:r>
          </a:p>
          <a:p>
            <a:r>
              <a:rPr lang="en-US" sz="1600" dirty="0">
                <a:solidFill>
                  <a:schemeClr val="accent1"/>
                </a:solidFill>
                <a:latin typeface="Arial" panose="020B0604020202020204" pitchFamily="34" charset="0"/>
                <a:cs typeface="Arial" panose="020B0604020202020204" pitchFamily="34" charset="0"/>
              </a:rPr>
              <a:t>•	Fort Bragg, NC (6/12)</a:t>
            </a:r>
          </a:p>
          <a:p>
            <a:r>
              <a:rPr lang="en-US" sz="1600" dirty="0">
                <a:solidFill>
                  <a:schemeClr val="accent1"/>
                </a:solidFill>
                <a:latin typeface="Arial" panose="020B0604020202020204" pitchFamily="34" charset="0"/>
                <a:cs typeface="Arial" panose="020B0604020202020204" pitchFamily="34" charset="0"/>
              </a:rPr>
              <a:t>July:</a:t>
            </a:r>
          </a:p>
          <a:p>
            <a:r>
              <a:rPr lang="en-US" sz="1600" dirty="0">
                <a:solidFill>
                  <a:schemeClr val="accent1"/>
                </a:solidFill>
                <a:latin typeface="Arial" panose="020B0604020202020204" pitchFamily="34" charset="0"/>
                <a:cs typeface="Arial" panose="020B0604020202020204" pitchFamily="34" charset="0"/>
              </a:rPr>
              <a:t>•	Fort Hood, TX (7/11)</a:t>
            </a:r>
          </a:p>
          <a:p>
            <a:r>
              <a:rPr lang="en-US" sz="1600" dirty="0">
                <a:solidFill>
                  <a:schemeClr val="accent1"/>
                </a:solidFill>
                <a:latin typeface="Arial" panose="020B0604020202020204" pitchFamily="34" charset="0"/>
                <a:cs typeface="Arial" panose="020B0604020202020204" pitchFamily="34" charset="0"/>
              </a:rPr>
              <a:t>•	Camp </a:t>
            </a:r>
            <a:r>
              <a:rPr lang="en-US" sz="1600" dirty="0" err="1">
                <a:solidFill>
                  <a:schemeClr val="accent1"/>
                </a:solidFill>
                <a:latin typeface="Arial" panose="020B0604020202020204" pitchFamily="34" charset="0"/>
                <a:cs typeface="Arial" panose="020B0604020202020204" pitchFamily="34" charset="0"/>
              </a:rPr>
              <a:t>LeJeune</a:t>
            </a:r>
            <a:r>
              <a:rPr lang="en-US" sz="1600" dirty="0">
                <a:solidFill>
                  <a:schemeClr val="accent1"/>
                </a:solidFill>
                <a:latin typeface="Arial" panose="020B0604020202020204" pitchFamily="34" charset="0"/>
                <a:cs typeface="Arial" panose="020B0604020202020204" pitchFamily="34" charset="0"/>
              </a:rPr>
              <a:t>, NC (7/18)</a:t>
            </a:r>
          </a:p>
          <a:p>
            <a:r>
              <a:rPr lang="en-US" sz="1600" dirty="0">
                <a:solidFill>
                  <a:schemeClr val="accent1"/>
                </a:solidFill>
                <a:latin typeface="Arial" panose="020B0604020202020204" pitchFamily="34" charset="0"/>
                <a:cs typeface="Arial" panose="020B0604020202020204" pitchFamily="34" charset="0"/>
              </a:rPr>
              <a:t>•	Joint Base Lewis/</a:t>
            </a:r>
            <a:r>
              <a:rPr lang="en-US" sz="1600" dirty="0" err="1">
                <a:solidFill>
                  <a:schemeClr val="accent1"/>
                </a:solidFill>
                <a:latin typeface="Arial" panose="020B0604020202020204" pitchFamily="34" charset="0"/>
                <a:cs typeface="Arial" panose="020B0604020202020204" pitchFamily="34" charset="0"/>
              </a:rPr>
              <a:t>McChord</a:t>
            </a:r>
            <a:r>
              <a:rPr lang="en-US" sz="1600" dirty="0">
                <a:solidFill>
                  <a:schemeClr val="accent1"/>
                </a:solidFill>
                <a:latin typeface="Arial" panose="020B0604020202020204" pitchFamily="34" charset="0"/>
                <a:cs typeface="Arial" panose="020B0604020202020204" pitchFamily="34" charset="0"/>
              </a:rPr>
              <a:t>, WA (7/25)</a:t>
            </a:r>
          </a:p>
          <a:p>
            <a:r>
              <a:rPr lang="en-US" sz="1600" dirty="0">
                <a:solidFill>
                  <a:schemeClr val="accent1"/>
                </a:solidFill>
                <a:latin typeface="Arial" panose="020B0604020202020204" pitchFamily="34" charset="0"/>
                <a:cs typeface="Arial" panose="020B0604020202020204" pitchFamily="34" charset="0"/>
              </a:rPr>
              <a:t>August:</a:t>
            </a:r>
          </a:p>
          <a:p>
            <a:r>
              <a:rPr lang="en-US" sz="1600" dirty="0">
                <a:solidFill>
                  <a:schemeClr val="accent1"/>
                </a:solidFill>
                <a:latin typeface="Arial" panose="020B0604020202020204" pitchFamily="34" charset="0"/>
                <a:cs typeface="Arial" panose="020B0604020202020204" pitchFamily="34" charset="0"/>
              </a:rPr>
              <a:t>•	Ft Stewart, GA (8/8</a:t>
            </a:r>
            <a:r>
              <a:rPr lang="en-US" sz="1600" dirty="0" smtClean="0">
                <a:solidFill>
                  <a:schemeClr val="accent1"/>
                </a:solidFill>
                <a:latin typeface="Arial" panose="020B0604020202020204" pitchFamily="34" charset="0"/>
                <a:cs typeface="Arial" panose="020B0604020202020204" pitchFamily="34" charset="0"/>
              </a:rPr>
              <a:t>)</a:t>
            </a:r>
          </a:p>
          <a:p>
            <a:endParaRPr lang="en-US" sz="1400" dirty="0">
              <a:solidFill>
                <a:schemeClr val="accent1"/>
              </a:solidFill>
              <a:latin typeface="Arial" panose="020B0604020202020204" pitchFamily="34" charset="0"/>
              <a:cs typeface="Arial" panose="020B0604020202020204" pitchFamily="34" charset="0"/>
            </a:endParaRPr>
          </a:p>
          <a:p>
            <a:pPr algn="ctr"/>
            <a:r>
              <a:rPr lang="en-US" sz="1000" dirty="0" smtClean="0">
                <a:solidFill>
                  <a:schemeClr val="accent1"/>
                </a:solidFill>
                <a:latin typeface="Arial" panose="020B0604020202020204" pitchFamily="34" charset="0"/>
                <a:cs typeface="Arial" panose="020B0604020202020204" pitchFamily="34" charset="0"/>
              </a:rPr>
              <a:t>*The various Base Generals support the transition career fairs. More may become available (or known) as that decision is made*</a:t>
            </a:r>
            <a:endParaRPr lang="en-US" sz="1000" dirty="0">
              <a:solidFill>
                <a:schemeClr val="accent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581650" y="3393729"/>
            <a:ext cx="2933700" cy="1724025"/>
          </a:xfrm>
          <a:prstGeom prst="rect">
            <a:avLst/>
          </a:prstGeom>
        </p:spPr>
      </p:pic>
      <p:pic>
        <p:nvPicPr>
          <p:cNvPr id="6" name="Picture 5"/>
          <p:cNvPicPr>
            <a:picLocks noChangeAspect="1"/>
          </p:cNvPicPr>
          <p:nvPr/>
        </p:nvPicPr>
        <p:blipFill>
          <a:blip r:embed="rId3"/>
          <a:stretch>
            <a:fillRect/>
          </a:stretch>
        </p:blipFill>
        <p:spPr>
          <a:xfrm>
            <a:off x="5505450" y="1510343"/>
            <a:ext cx="3009900" cy="1619250"/>
          </a:xfrm>
          <a:prstGeom prst="rect">
            <a:avLst/>
          </a:prstGeom>
        </p:spPr>
      </p:pic>
    </p:spTree>
    <p:extLst>
      <p:ext uri="{BB962C8B-B14F-4D97-AF65-F5344CB8AC3E}">
        <p14:creationId xmlns:p14="http://schemas.microsoft.com/office/powerpoint/2010/main" val="1323251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28650" y="1104582"/>
            <a:ext cx="7886700" cy="3733426"/>
          </a:xfrm>
        </p:spPr>
        <p:txBody>
          <a:bodyPr>
            <a:normAutofit/>
          </a:bodyPr>
          <a:lstStyle/>
          <a:p>
            <a:pPr marL="504707" lvl="1" indent="0">
              <a:buNone/>
            </a:pPr>
            <a:endParaRPr lang="en-US" sz="4000" dirty="0">
              <a:solidFill>
                <a:schemeClr val="accent1"/>
              </a:solidFill>
            </a:endParaRPr>
          </a:p>
          <a:p>
            <a:pPr lvl="1"/>
            <a:endParaRPr lang="en-US" sz="3600" dirty="0">
              <a:solidFill>
                <a:schemeClr val="accent1"/>
              </a:solidFill>
            </a:endParaRPr>
          </a:p>
          <a:p>
            <a:pPr marL="445872" lvl="1" indent="0">
              <a:buNone/>
            </a:pPr>
            <a:endParaRPr lang="en-US" sz="3600" dirty="0">
              <a:solidFill>
                <a:srgbClr val="3B3731"/>
              </a:solidFill>
            </a:endParaRPr>
          </a:p>
          <a:p>
            <a:pPr marL="445872" lvl="1" indent="0">
              <a:buNone/>
            </a:pPr>
            <a:endParaRPr lang="en-US" sz="3500" dirty="0" smtClean="0">
              <a:solidFill>
                <a:schemeClr val="accent1"/>
              </a:solidFill>
            </a:endParaRPr>
          </a:p>
          <a:p>
            <a:pPr marL="0" indent="0">
              <a:buNone/>
            </a:pPr>
            <a:r>
              <a:rPr lang="en-US" sz="4000" dirty="0">
                <a:solidFill>
                  <a:schemeClr val="accent1"/>
                </a:solidFill>
              </a:rPr>
              <a:t> </a:t>
            </a:r>
            <a:endParaRPr lang="en-US" sz="4000" dirty="0" smtClean="0">
              <a:solidFill>
                <a:schemeClr val="accent1"/>
              </a:solidFill>
            </a:endParaRPr>
          </a:p>
          <a:p>
            <a:pPr marL="891754" lvl="2" indent="0">
              <a:buNone/>
            </a:pPr>
            <a:endParaRPr lang="en-US" sz="4000" dirty="0" smtClean="0">
              <a:solidFill>
                <a:schemeClr val="accent1"/>
              </a:solidFill>
            </a:endParaRPr>
          </a:p>
        </p:txBody>
      </p:sp>
      <p:sp>
        <p:nvSpPr>
          <p:cNvPr id="7" name="Title 6"/>
          <p:cNvSpPr>
            <a:spLocks noGrp="1"/>
          </p:cNvSpPr>
          <p:nvPr>
            <p:ph type="title"/>
          </p:nvPr>
        </p:nvSpPr>
        <p:spPr/>
        <p:txBody>
          <a:bodyPr/>
          <a:lstStyle/>
          <a:p>
            <a:r>
              <a:rPr lang="en-US" dirty="0" smtClean="0"/>
              <a:t>         </a:t>
            </a:r>
            <a:r>
              <a:rPr lang="en-US" dirty="0" smtClean="0"/>
              <a:t>Understanding Military Rank</a:t>
            </a:r>
            <a:endParaRPr lang="en-US" dirty="0"/>
          </a:p>
        </p:txBody>
      </p:sp>
      <p:sp>
        <p:nvSpPr>
          <p:cNvPr id="2" name="Slide Number Placeholder 1"/>
          <p:cNvSpPr>
            <a:spLocks noGrp="1"/>
          </p:cNvSpPr>
          <p:nvPr>
            <p:ph type="sldNum" sz="quarter" idx="12"/>
          </p:nvPr>
        </p:nvSpPr>
        <p:spPr/>
        <p:txBody>
          <a:bodyPr/>
          <a:lstStyle/>
          <a:p>
            <a:fld id="{9DFB8C10-DCB6-44CA-A7D4-32555FFCD4E0}" type="slidenum">
              <a:rPr lang="en-US" smtClean="0"/>
              <a:t>5</a:t>
            </a:fld>
            <a:endParaRPr lang="en-US" dirty="0"/>
          </a:p>
        </p:txBody>
      </p:sp>
      <p:pic>
        <p:nvPicPr>
          <p:cNvPr id="6" name="Picture 5" descr="C:\Users\SW089320\Desktop\Enlisted Pay Grade.PNG"/>
          <p:cNvPicPr/>
          <p:nvPr/>
        </p:nvPicPr>
        <p:blipFill>
          <a:blip r:embed="rId2">
            <a:extLst>
              <a:ext uri="{28A0092B-C50C-407E-A947-70E740481C1C}">
                <a14:useLocalDpi xmlns:a14="http://schemas.microsoft.com/office/drawing/2010/main" val="0"/>
              </a:ext>
            </a:extLst>
          </a:blip>
          <a:srcRect/>
          <a:stretch>
            <a:fillRect/>
          </a:stretch>
        </p:blipFill>
        <p:spPr bwMode="auto">
          <a:xfrm>
            <a:off x="313509" y="1240972"/>
            <a:ext cx="8503919" cy="5351632"/>
          </a:xfrm>
          <a:prstGeom prst="rect">
            <a:avLst/>
          </a:prstGeom>
          <a:noFill/>
          <a:ln>
            <a:noFill/>
          </a:ln>
        </p:spPr>
      </p:pic>
    </p:spTree>
    <p:extLst>
      <p:ext uri="{BB962C8B-B14F-4D97-AF65-F5344CB8AC3E}">
        <p14:creationId xmlns:p14="http://schemas.microsoft.com/office/powerpoint/2010/main" val="1406921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987685"/>
            <a:ext cx="7886700" cy="399488"/>
          </a:xfrm>
        </p:spPr>
        <p:txBody>
          <a:bodyPr>
            <a:normAutofit fontScale="90000"/>
          </a:bodyPr>
          <a:lstStyle/>
          <a:p>
            <a:r>
              <a:rPr lang="en-US" b="1" dirty="0" smtClean="0">
                <a:solidFill>
                  <a:srgbClr val="C00000"/>
                </a:solidFill>
              </a:rPr>
              <a:t>Veteran Recruiting</a:t>
            </a:r>
            <a:endParaRPr lang="en-US" b="1" dirty="0">
              <a:solidFill>
                <a:srgbClr val="C00000"/>
              </a:solidFill>
            </a:endParaRPr>
          </a:p>
        </p:txBody>
      </p:sp>
      <p:sp>
        <p:nvSpPr>
          <p:cNvPr id="5" name="Content Placeholder 4"/>
          <p:cNvSpPr>
            <a:spLocks noGrp="1"/>
          </p:cNvSpPr>
          <p:nvPr>
            <p:ph sz="half" idx="1"/>
          </p:nvPr>
        </p:nvSpPr>
        <p:spPr>
          <a:xfrm>
            <a:off x="628650" y="1667116"/>
            <a:ext cx="3886200" cy="3822857"/>
          </a:xfrm>
        </p:spPr>
        <p:txBody>
          <a:bodyPr>
            <a:normAutofit/>
          </a:bodyPr>
          <a:lstStyle/>
          <a:p>
            <a:pPr marL="0" indent="0">
              <a:buNone/>
            </a:pPr>
            <a:r>
              <a:rPr lang="en-US" sz="1050" b="1" dirty="0"/>
              <a:t>Slater Waltz- Veteran Recruiting Program Manager</a:t>
            </a:r>
          </a:p>
          <a:p>
            <a:pPr marL="0" indent="0">
              <a:buNone/>
            </a:pPr>
            <a:endParaRPr lang="en-US" sz="1650" dirty="0"/>
          </a:p>
          <a:p>
            <a:pPr marL="342900" lvl="1" indent="0">
              <a:buNone/>
            </a:pPr>
            <a:endParaRPr lang="en-US" sz="1350" dirty="0"/>
          </a:p>
          <a:p>
            <a:pPr marL="0" indent="0">
              <a:buNone/>
            </a:pPr>
            <a:endParaRPr lang="en-US" sz="1650" dirty="0"/>
          </a:p>
          <a:p>
            <a:endParaRPr lang="en-US" sz="1650" dirty="0"/>
          </a:p>
        </p:txBody>
      </p:sp>
      <p:sp>
        <p:nvSpPr>
          <p:cNvPr id="6" name="Content Placeholder 5"/>
          <p:cNvSpPr>
            <a:spLocks noGrp="1"/>
          </p:cNvSpPr>
          <p:nvPr>
            <p:ph sz="half" idx="2"/>
          </p:nvPr>
        </p:nvSpPr>
        <p:spPr>
          <a:xfrm>
            <a:off x="628650" y="2315645"/>
            <a:ext cx="3886200" cy="2974334"/>
          </a:xfrm>
        </p:spPr>
        <p:txBody>
          <a:bodyPr>
            <a:noAutofit/>
          </a:bodyPr>
          <a:lstStyle/>
          <a:p>
            <a:pPr marL="0" indent="0">
              <a:buNone/>
            </a:pPr>
            <a:r>
              <a:rPr lang="en-US" sz="1200" dirty="0"/>
              <a:t>SRS recognizes the value of military veterans’ skills and the similarities between their experiences and our business operations, so we are pledging to hire 500 veterans within the next 5 years. As Dan Tinker, President and CEO of SRS Distribution said about military veterans, "Their leadership, teamwork, integrity, self-discipline, and high safety standards are just some of the reasons they will thrive in our branches across the US." </a:t>
            </a:r>
          </a:p>
          <a:p>
            <a:pPr marL="0" indent="0">
              <a:buNone/>
            </a:pPr>
            <a:r>
              <a:rPr lang="en-US" sz="1200" dirty="0"/>
              <a:t>To support this effort, we have created a Veteran Advisory Council consisting of employees from multiple branches of the military, and a new page on our website that is devoted to this initiative </a:t>
            </a:r>
            <a:r>
              <a:rPr lang="en-US" sz="1200" u="sng" dirty="0" err="1">
                <a:hlinkClick r:id="rId2"/>
              </a:rPr>
              <a:t>srsvets.careers</a:t>
            </a:r>
            <a:r>
              <a:rPr lang="en-US" sz="1200" dirty="0"/>
              <a:t> .</a:t>
            </a:r>
          </a:p>
          <a:p>
            <a:pPr marL="0" indent="0">
              <a:buNone/>
            </a:pPr>
            <a:r>
              <a:rPr lang="en-US" sz="1200" dirty="0"/>
              <a:t>The success of SRS and the employees of SRS have benefited greatly from the freedom and protection that our military has and will continue to provide. It is with great honor that we welcome veterans to SRS. We believe veterans deserve a great post-military career with a company that deeply cares for and respects you. We are all proud of your past service and honored by the opportunity to serve alongside our military veterans in the business world. </a:t>
            </a:r>
          </a:p>
        </p:txBody>
      </p:sp>
      <p:pic>
        <p:nvPicPr>
          <p:cNvPr id="8" name="Picture 7"/>
          <p:cNvPicPr>
            <a:picLocks noChangeAspect="1"/>
          </p:cNvPicPr>
          <p:nvPr/>
        </p:nvPicPr>
        <p:blipFill>
          <a:blip r:embed="rId3"/>
          <a:stretch>
            <a:fillRect/>
          </a:stretch>
        </p:blipFill>
        <p:spPr>
          <a:xfrm>
            <a:off x="5688726" y="2315645"/>
            <a:ext cx="1842160" cy="1647441"/>
          </a:xfrm>
          <a:prstGeom prst="rect">
            <a:avLst/>
          </a:prstGeom>
        </p:spPr>
      </p:pic>
      <p:sp>
        <p:nvSpPr>
          <p:cNvPr id="9" name="Rectangle 8"/>
          <p:cNvSpPr/>
          <p:nvPr/>
        </p:nvSpPr>
        <p:spPr>
          <a:xfrm>
            <a:off x="5197534" y="3993098"/>
            <a:ext cx="3879965" cy="1384995"/>
          </a:xfrm>
          <a:prstGeom prst="rect">
            <a:avLst/>
          </a:prstGeom>
        </p:spPr>
        <p:txBody>
          <a:bodyPr wrap="square">
            <a:spAutoFit/>
          </a:bodyPr>
          <a:lstStyle/>
          <a:p>
            <a:pPr fontAlgn="base"/>
            <a:r>
              <a:rPr lang="en-US" sz="1200" b="1" dirty="0">
                <a:solidFill>
                  <a:srgbClr val="000000"/>
                </a:solidFill>
              </a:rPr>
              <a:t>SRS Raise the Roof Foundation</a:t>
            </a:r>
          </a:p>
          <a:p>
            <a:pPr fontAlgn="base"/>
            <a:r>
              <a:rPr lang="en-US" sz="1200" dirty="0">
                <a:solidFill>
                  <a:srgbClr val="474F51"/>
                </a:solidFill>
              </a:rPr>
              <a:t>SRS Raise the Roof Foundation supports our troops in many ways. Here are a few:</a:t>
            </a:r>
          </a:p>
          <a:p>
            <a:pPr fontAlgn="base">
              <a:buFont typeface="Arial" panose="020B0604020202020204" pitchFamily="34" charset="0"/>
              <a:buChar char="•"/>
            </a:pPr>
            <a:r>
              <a:rPr lang="en-US" sz="1200" dirty="0">
                <a:solidFill>
                  <a:srgbClr val="474F51"/>
                </a:solidFill>
              </a:rPr>
              <a:t>Presenting Sponsor to Luke's Wings Heroes Pro-Am for the 5th year in a row.</a:t>
            </a:r>
          </a:p>
          <a:p>
            <a:pPr fontAlgn="base">
              <a:buFont typeface="Arial" panose="020B0604020202020204" pitchFamily="34" charset="0"/>
              <a:buChar char="•"/>
            </a:pPr>
            <a:r>
              <a:rPr lang="en-US" sz="1200" dirty="0">
                <a:solidFill>
                  <a:srgbClr val="474F51"/>
                </a:solidFill>
              </a:rPr>
              <a:t>Supporter of George W. Bush Center's Warrior Open.</a:t>
            </a:r>
          </a:p>
          <a:p>
            <a:pPr fontAlgn="base">
              <a:buFont typeface="Arial" panose="020B0604020202020204" pitchFamily="34" charset="0"/>
              <a:buChar char="•"/>
            </a:pPr>
            <a:r>
              <a:rPr lang="en-US" sz="1200" dirty="0">
                <a:solidFill>
                  <a:srgbClr val="474F51"/>
                </a:solidFill>
              </a:rPr>
              <a:t>Contributor of </a:t>
            </a:r>
            <a:r>
              <a:rPr lang="en-US" sz="1200" u="sng" dirty="0">
                <a:solidFill>
                  <a:srgbClr val="B01423"/>
                </a:solidFill>
                <a:hlinkClick r:id="rId4" tooltip="22KILL - Veterans In Need"/>
              </a:rPr>
              <a:t>22Kill.com</a:t>
            </a:r>
            <a:r>
              <a:rPr lang="en-US" sz="1200" dirty="0">
                <a:solidFill>
                  <a:srgbClr val="474F51"/>
                </a:solidFill>
              </a:rPr>
              <a:t> "One Tribe. One Fight."</a:t>
            </a:r>
            <a:endParaRPr lang="en-US" sz="1200" dirty="0">
              <a:solidFill>
                <a:srgbClr val="474F51"/>
              </a:solidFill>
            </a:endParaRPr>
          </a:p>
        </p:txBody>
      </p:sp>
      <p:sp>
        <p:nvSpPr>
          <p:cNvPr id="7" name="Title 3"/>
          <p:cNvSpPr txBox="1">
            <a:spLocks/>
          </p:cNvSpPr>
          <p:nvPr/>
        </p:nvSpPr>
        <p:spPr>
          <a:xfrm>
            <a:off x="1345474" y="1589"/>
            <a:ext cx="7798526" cy="80349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bg1"/>
                </a:solidFill>
                <a:latin typeface="Times New Roman" panose="02020603050405020304" pitchFamily="18" charset="0"/>
                <a:ea typeface="+mj-ea"/>
                <a:cs typeface="Times New Roman" panose="02020603050405020304" pitchFamily="18" charset="0"/>
              </a:defRPr>
            </a:lvl1pPr>
          </a:lstStyle>
          <a:p>
            <a:r>
              <a:rPr lang="en-US" dirty="0" smtClean="0"/>
              <a:t>SAMPLE: New Hire Orientation Slide</a:t>
            </a:r>
            <a:endParaRPr lang="en-US" dirty="0"/>
          </a:p>
        </p:txBody>
      </p:sp>
    </p:spTree>
    <p:extLst>
      <p:ext uri="{BB962C8B-B14F-4D97-AF65-F5344CB8AC3E}">
        <p14:creationId xmlns:p14="http://schemas.microsoft.com/office/powerpoint/2010/main" val="170966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30238" y="1350818"/>
            <a:ext cx="4611139" cy="3811588"/>
          </a:xfrm>
        </p:spPr>
        <p:txBody>
          <a:bodyPr/>
          <a:lstStyle/>
          <a:p>
            <a:pPr marL="445872" lvl="1">
              <a:buClr>
                <a:srgbClr val="4D1434"/>
              </a:buClr>
            </a:pPr>
            <a:r>
              <a:rPr lang="en-US" sz="1600" dirty="0" smtClean="0">
                <a:solidFill>
                  <a:srgbClr val="3B3731"/>
                </a:solidFill>
                <a:latin typeface="Arial" panose="020B0604020202020204" pitchFamily="34" charset="0"/>
                <a:cs typeface="Arial" panose="020B0604020202020204" pitchFamily="34" charset="0"/>
              </a:rPr>
              <a:t>Example of </a:t>
            </a:r>
            <a:r>
              <a:rPr lang="en-US" sz="1600" dirty="0" smtClean="0">
                <a:solidFill>
                  <a:srgbClr val="3B3731"/>
                </a:solidFill>
                <a:latin typeface="Arial" panose="020B0604020202020204" pitchFamily="34" charset="0"/>
                <a:cs typeface="Arial" panose="020B0604020202020204" pitchFamily="34" charset="0"/>
              </a:rPr>
              <a:t>best </a:t>
            </a:r>
            <a:r>
              <a:rPr lang="en-US" sz="1600" dirty="0">
                <a:solidFill>
                  <a:srgbClr val="3B3731"/>
                </a:solidFill>
                <a:latin typeface="Arial" panose="020B0604020202020204" pitchFamily="34" charset="0"/>
                <a:cs typeface="Arial" panose="020B0604020202020204" pitchFamily="34" charset="0"/>
              </a:rPr>
              <a:t>in class veteran </a:t>
            </a:r>
            <a:r>
              <a:rPr lang="en-US" sz="1600" dirty="0" smtClean="0">
                <a:solidFill>
                  <a:srgbClr val="3B3731"/>
                </a:solidFill>
                <a:latin typeface="Arial" panose="020B0604020202020204" pitchFamily="34" charset="0"/>
                <a:cs typeface="Arial" panose="020B0604020202020204" pitchFamily="34" charset="0"/>
              </a:rPr>
              <a:t>policies:</a:t>
            </a:r>
            <a:endParaRPr lang="en-US" sz="1600" dirty="0">
              <a:solidFill>
                <a:srgbClr val="3B3731"/>
              </a:solidFill>
              <a:latin typeface="Arial" panose="020B0604020202020204" pitchFamily="34" charset="0"/>
              <a:cs typeface="Arial" panose="020B0604020202020204" pitchFamily="34" charset="0"/>
            </a:endParaRPr>
          </a:p>
          <a:p>
            <a:pPr marL="1058949" lvl="2" indent="-167195">
              <a:buFont typeface="Arial"/>
              <a:buChar char="•"/>
            </a:pPr>
            <a:r>
              <a:rPr lang="en-US" sz="1600" dirty="0">
                <a:solidFill>
                  <a:srgbClr val="3B3731"/>
                </a:solidFill>
                <a:latin typeface="Arial" panose="020B0604020202020204" pitchFamily="34" charset="0"/>
                <a:cs typeface="Arial" panose="020B0604020202020204" pitchFamily="34" charset="0"/>
              </a:rPr>
              <a:t>Military Leave</a:t>
            </a:r>
          </a:p>
          <a:p>
            <a:pPr marL="1058949" lvl="2" indent="-167195">
              <a:buFont typeface="Arial"/>
              <a:buChar char="•"/>
            </a:pPr>
            <a:r>
              <a:rPr lang="en-US" sz="1600" dirty="0">
                <a:solidFill>
                  <a:srgbClr val="3B3731"/>
                </a:solidFill>
                <a:latin typeface="Arial" panose="020B0604020202020204" pitchFamily="34" charset="0"/>
                <a:cs typeface="Arial" panose="020B0604020202020204" pitchFamily="34" charset="0"/>
              </a:rPr>
              <a:t>Pay </a:t>
            </a:r>
            <a:r>
              <a:rPr lang="en-US" sz="1600" dirty="0" smtClean="0">
                <a:solidFill>
                  <a:srgbClr val="3B3731"/>
                </a:solidFill>
                <a:latin typeface="Arial" panose="020B0604020202020204" pitchFamily="34" charset="0"/>
                <a:cs typeface="Arial" panose="020B0604020202020204" pitchFamily="34" charset="0"/>
              </a:rPr>
              <a:t>differentiator</a:t>
            </a:r>
          </a:p>
          <a:p>
            <a:pPr marL="1058949" lvl="2" indent="-167195">
              <a:buFont typeface="Arial"/>
              <a:buChar char="•"/>
            </a:pPr>
            <a:r>
              <a:rPr lang="en-US" sz="1600" dirty="0" smtClean="0">
                <a:solidFill>
                  <a:srgbClr val="3B3731"/>
                </a:solidFill>
                <a:latin typeface="Arial" panose="020B0604020202020204" pitchFamily="34" charset="0"/>
                <a:cs typeface="Arial" panose="020B0604020202020204" pitchFamily="34" charset="0"/>
              </a:rPr>
              <a:t>Tuition Reimbursement</a:t>
            </a:r>
          </a:p>
          <a:p>
            <a:pPr marL="1129102" lvl="2" indent="-226030">
              <a:buClr>
                <a:srgbClr val="4D1434"/>
              </a:buClr>
              <a:buFont typeface="Arial"/>
              <a:buChar char="–"/>
            </a:pPr>
            <a:r>
              <a:rPr lang="en-US" sz="1600" dirty="0" smtClean="0">
                <a:solidFill>
                  <a:srgbClr val="3B3731"/>
                </a:solidFill>
                <a:latin typeface="Arial" panose="020B0604020202020204" pitchFamily="34" charset="0"/>
                <a:cs typeface="Arial" panose="020B0604020202020204" pitchFamily="34" charset="0"/>
              </a:rPr>
              <a:t>Add a </a:t>
            </a:r>
            <a:r>
              <a:rPr lang="en-US" sz="1600" dirty="0">
                <a:solidFill>
                  <a:srgbClr val="3B3731"/>
                </a:solidFill>
                <a:latin typeface="Arial" panose="020B0604020202020204" pitchFamily="34" charset="0"/>
                <a:cs typeface="Arial" panose="020B0604020202020204" pitchFamily="34" charset="0"/>
              </a:rPr>
              <a:t>military spouse program </a:t>
            </a:r>
            <a:r>
              <a:rPr lang="en-US" sz="1600" dirty="0" smtClean="0">
                <a:solidFill>
                  <a:srgbClr val="3B3731"/>
                </a:solidFill>
                <a:latin typeface="Arial" panose="020B0604020202020204" pitchFamily="34" charset="0"/>
                <a:cs typeface="Arial" panose="020B0604020202020204" pitchFamily="34" charset="0"/>
              </a:rPr>
              <a:t>to </a:t>
            </a:r>
            <a:r>
              <a:rPr lang="en-US" sz="1600" dirty="0">
                <a:solidFill>
                  <a:srgbClr val="3B3731"/>
                </a:solidFill>
                <a:latin typeface="Arial" panose="020B0604020202020204" pitchFamily="34" charset="0"/>
                <a:cs typeface="Arial" panose="020B0604020202020204" pitchFamily="34" charset="0"/>
              </a:rPr>
              <a:t>the veteran initiative</a:t>
            </a:r>
          </a:p>
          <a:p>
            <a:pPr marL="1129102" lvl="2" indent="-226030">
              <a:buClr>
                <a:srgbClr val="4D1434"/>
              </a:buClr>
              <a:buFont typeface="Arial"/>
              <a:buChar char="–"/>
            </a:pPr>
            <a:r>
              <a:rPr lang="en-US" sz="1600" dirty="0" smtClean="0">
                <a:solidFill>
                  <a:srgbClr val="3B3731"/>
                </a:solidFill>
                <a:latin typeface="Arial" panose="020B0604020202020204" pitchFamily="34" charset="0"/>
                <a:cs typeface="Arial" panose="020B0604020202020204" pitchFamily="34" charset="0"/>
              </a:rPr>
              <a:t>Add Veteran’s </a:t>
            </a:r>
            <a:r>
              <a:rPr lang="en-US" sz="1600" dirty="0">
                <a:solidFill>
                  <a:srgbClr val="3B3731"/>
                </a:solidFill>
                <a:latin typeface="Arial" panose="020B0604020202020204" pitchFamily="34" charset="0"/>
                <a:cs typeface="Arial" panose="020B0604020202020204" pitchFamily="34" charset="0"/>
              </a:rPr>
              <a:t>day as a company recognized </a:t>
            </a:r>
            <a:r>
              <a:rPr lang="en-US" sz="1600" dirty="0" smtClean="0">
                <a:solidFill>
                  <a:srgbClr val="3B3731"/>
                </a:solidFill>
                <a:latin typeface="Arial" panose="020B0604020202020204" pitchFamily="34" charset="0"/>
                <a:cs typeface="Arial" panose="020B0604020202020204" pitchFamily="34" charset="0"/>
              </a:rPr>
              <a:t>holiday</a:t>
            </a:r>
          </a:p>
          <a:p>
            <a:endParaRPr lang="en-US" dirty="0"/>
          </a:p>
        </p:txBody>
      </p:sp>
      <p:sp>
        <p:nvSpPr>
          <p:cNvPr id="6" name="Slide Number Placeholder 5"/>
          <p:cNvSpPr>
            <a:spLocks noGrp="1"/>
          </p:cNvSpPr>
          <p:nvPr>
            <p:ph type="sldNum" sz="quarter" idx="12"/>
          </p:nvPr>
        </p:nvSpPr>
        <p:spPr/>
        <p:txBody>
          <a:bodyPr/>
          <a:lstStyle/>
          <a:p>
            <a:fld id="{9DFB8C10-DCB6-44CA-A7D4-32555FFCD4E0}" type="slidenum">
              <a:rPr lang="en-US" smtClean="0"/>
              <a:t>7</a:t>
            </a:fld>
            <a:endParaRPr lang="en-US" dirty="0"/>
          </a:p>
        </p:txBody>
      </p:sp>
      <p:pic>
        <p:nvPicPr>
          <p:cNvPr id="7" name="Content Placeholder 6"/>
          <p:cNvPicPr>
            <a:picLocks noGrp="1" noChangeAspect="1"/>
          </p:cNvPicPr>
          <p:nvPr>
            <p:ph idx="1"/>
          </p:nvPr>
        </p:nvPicPr>
        <p:blipFill>
          <a:blip r:embed="rId2"/>
          <a:stretch>
            <a:fillRect/>
          </a:stretch>
        </p:blipFill>
        <p:spPr>
          <a:xfrm>
            <a:off x="5241377" y="1350818"/>
            <a:ext cx="2339830" cy="2263294"/>
          </a:xfrm>
          <a:prstGeom prst="rect">
            <a:avLst/>
          </a:prstGeom>
        </p:spPr>
      </p:pic>
      <p:pic>
        <p:nvPicPr>
          <p:cNvPr id="3" name="Picture 2"/>
          <p:cNvPicPr>
            <a:picLocks noChangeAspect="1"/>
          </p:cNvPicPr>
          <p:nvPr/>
        </p:nvPicPr>
        <p:blipFill>
          <a:blip r:embed="rId3"/>
          <a:stretch>
            <a:fillRect/>
          </a:stretch>
        </p:blipFill>
        <p:spPr>
          <a:xfrm>
            <a:off x="1114425" y="4182196"/>
            <a:ext cx="6915150" cy="1314450"/>
          </a:xfrm>
          <a:prstGeom prst="rect">
            <a:avLst/>
          </a:prstGeom>
        </p:spPr>
      </p:pic>
      <p:sp>
        <p:nvSpPr>
          <p:cNvPr id="9" name="Title 3"/>
          <p:cNvSpPr>
            <a:spLocks noGrp="1"/>
          </p:cNvSpPr>
          <p:nvPr>
            <p:ph type="title"/>
          </p:nvPr>
        </p:nvSpPr>
        <p:spPr>
          <a:xfrm>
            <a:off x="1528354" y="1589"/>
            <a:ext cx="7615646" cy="803498"/>
          </a:xfrm>
        </p:spPr>
        <p:txBody>
          <a:bodyPr/>
          <a:lstStyle/>
          <a:p>
            <a:r>
              <a:rPr lang="en-US" b="1" dirty="0" smtClean="0">
                <a:solidFill>
                  <a:schemeClr val="bg1"/>
                </a:solidFill>
              </a:rPr>
              <a:t>Retention Policies</a:t>
            </a:r>
            <a:endParaRPr lang="en-US" b="1" dirty="0">
              <a:solidFill>
                <a:schemeClr val="bg1"/>
              </a:solidFill>
            </a:endParaRPr>
          </a:p>
        </p:txBody>
      </p:sp>
    </p:spTree>
    <p:extLst>
      <p:ext uri="{BB962C8B-B14F-4D97-AF65-F5344CB8AC3E}">
        <p14:creationId xmlns:p14="http://schemas.microsoft.com/office/powerpoint/2010/main" val="802170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FB8C10-DCB6-44CA-A7D4-32555FFCD4E0}" type="slidenum">
              <a:rPr lang="en-US" smtClean="0"/>
              <a:t>8</a:t>
            </a:fld>
            <a:endParaRPr lang="en-US" dirty="0"/>
          </a:p>
        </p:txBody>
      </p:sp>
      <p:sp>
        <p:nvSpPr>
          <p:cNvPr id="5" name="Title 4"/>
          <p:cNvSpPr>
            <a:spLocks noGrp="1"/>
          </p:cNvSpPr>
          <p:nvPr>
            <p:ph type="title"/>
          </p:nvPr>
        </p:nvSpPr>
        <p:spPr/>
        <p:txBody>
          <a:bodyPr/>
          <a:lstStyle/>
          <a:p>
            <a:r>
              <a:rPr lang="en-US" dirty="0" smtClean="0"/>
              <a:t>Sample Budget</a:t>
            </a:r>
            <a:endParaRPr lang="en-US" dirty="0"/>
          </a:p>
        </p:txBody>
      </p:sp>
      <p:pic>
        <p:nvPicPr>
          <p:cNvPr id="10" name="Picture 9"/>
          <p:cNvPicPr>
            <a:picLocks noChangeAspect="1"/>
          </p:cNvPicPr>
          <p:nvPr/>
        </p:nvPicPr>
        <p:blipFill>
          <a:blip r:embed="rId2"/>
          <a:stretch>
            <a:fillRect/>
          </a:stretch>
        </p:blipFill>
        <p:spPr>
          <a:xfrm>
            <a:off x="254000" y="974105"/>
            <a:ext cx="1438275" cy="1466850"/>
          </a:xfrm>
          <a:prstGeom prst="rect">
            <a:avLst/>
          </a:prstGeom>
        </p:spPr>
      </p:pic>
      <p:pic>
        <p:nvPicPr>
          <p:cNvPr id="11" name="Picture 10"/>
          <p:cNvPicPr>
            <a:picLocks noChangeAspect="1"/>
          </p:cNvPicPr>
          <p:nvPr/>
        </p:nvPicPr>
        <p:blipFill>
          <a:blip r:embed="rId3"/>
          <a:stretch>
            <a:fillRect/>
          </a:stretch>
        </p:blipFill>
        <p:spPr>
          <a:xfrm>
            <a:off x="1698156" y="974105"/>
            <a:ext cx="3219450" cy="523875"/>
          </a:xfrm>
          <a:prstGeom prst="rect">
            <a:avLst/>
          </a:prstGeom>
        </p:spPr>
      </p:pic>
      <p:pic>
        <p:nvPicPr>
          <p:cNvPr id="13" name="Picture 12"/>
          <p:cNvPicPr>
            <a:picLocks noChangeAspect="1"/>
          </p:cNvPicPr>
          <p:nvPr/>
        </p:nvPicPr>
        <p:blipFill>
          <a:blip r:embed="rId4"/>
          <a:stretch>
            <a:fillRect/>
          </a:stretch>
        </p:blipFill>
        <p:spPr>
          <a:xfrm>
            <a:off x="2269656" y="1915705"/>
            <a:ext cx="2076450" cy="485775"/>
          </a:xfrm>
          <a:prstGeom prst="rect">
            <a:avLst/>
          </a:prstGeom>
        </p:spPr>
      </p:pic>
      <p:pic>
        <p:nvPicPr>
          <p:cNvPr id="14" name="Picture 13"/>
          <p:cNvPicPr>
            <a:picLocks noChangeAspect="1"/>
          </p:cNvPicPr>
          <p:nvPr/>
        </p:nvPicPr>
        <p:blipFill>
          <a:blip r:embed="rId5"/>
          <a:stretch>
            <a:fillRect/>
          </a:stretch>
        </p:blipFill>
        <p:spPr>
          <a:xfrm>
            <a:off x="4917606" y="1497980"/>
            <a:ext cx="1390650" cy="533400"/>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3131263604"/>
              </p:ext>
            </p:extLst>
          </p:nvPr>
        </p:nvGraphicFramePr>
        <p:xfrm>
          <a:off x="253999" y="2964831"/>
          <a:ext cx="8507616" cy="2563133"/>
        </p:xfrm>
        <a:graphic>
          <a:graphicData uri="http://schemas.openxmlformats.org/drawingml/2006/table">
            <a:tbl>
              <a:tblPr/>
              <a:tblGrid>
                <a:gridCol w="1942495">
                  <a:extLst>
                    <a:ext uri="{9D8B030D-6E8A-4147-A177-3AD203B41FA5}">
                      <a16:colId xmlns:a16="http://schemas.microsoft.com/office/drawing/2014/main" val="2070019963"/>
                    </a:ext>
                  </a:extLst>
                </a:gridCol>
                <a:gridCol w="2339825">
                  <a:extLst>
                    <a:ext uri="{9D8B030D-6E8A-4147-A177-3AD203B41FA5}">
                      <a16:colId xmlns:a16="http://schemas.microsoft.com/office/drawing/2014/main" val="1187573748"/>
                    </a:ext>
                  </a:extLst>
                </a:gridCol>
                <a:gridCol w="1611389">
                  <a:extLst>
                    <a:ext uri="{9D8B030D-6E8A-4147-A177-3AD203B41FA5}">
                      <a16:colId xmlns:a16="http://schemas.microsoft.com/office/drawing/2014/main" val="2624235422"/>
                    </a:ext>
                  </a:extLst>
                </a:gridCol>
                <a:gridCol w="700843">
                  <a:extLst>
                    <a:ext uri="{9D8B030D-6E8A-4147-A177-3AD203B41FA5}">
                      <a16:colId xmlns:a16="http://schemas.microsoft.com/office/drawing/2014/main" val="3199416252"/>
                    </a:ext>
                  </a:extLst>
                </a:gridCol>
                <a:gridCol w="1913064">
                  <a:extLst>
                    <a:ext uri="{9D8B030D-6E8A-4147-A177-3AD203B41FA5}">
                      <a16:colId xmlns:a16="http://schemas.microsoft.com/office/drawing/2014/main" val="731919459"/>
                    </a:ext>
                  </a:extLst>
                </a:gridCol>
              </a:tblGrid>
              <a:tr h="297096">
                <a:tc>
                  <a:txBody>
                    <a:bodyPr/>
                    <a:lstStyle/>
                    <a:p>
                      <a:pPr algn="ctr" fontAlgn="b"/>
                      <a:r>
                        <a:rPr lang="en-US" sz="800" b="1" i="0" u="none" strike="noStrike">
                          <a:solidFill>
                            <a:srgbClr val="000000"/>
                          </a:solidFill>
                          <a:effectLst/>
                          <a:latin typeface="Calibri" panose="020F0502020204030204" pitchFamily="34" charset="0"/>
                        </a:rPr>
                        <a:t>Vendor</a:t>
                      </a:r>
                    </a:p>
                  </a:txBody>
                  <a:tcPr marL="5117" marR="5117" marT="51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1" i="0" u="none" strike="noStrike">
                          <a:solidFill>
                            <a:srgbClr val="000000"/>
                          </a:solidFill>
                          <a:effectLst/>
                          <a:latin typeface="Calibri" panose="020F0502020204030204" pitchFamily="34" charset="0"/>
                        </a:rPr>
                        <a:t>Notes</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1" i="0" u="none" strike="noStrike">
                          <a:solidFill>
                            <a:srgbClr val="000000"/>
                          </a:solidFill>
                          <a:effectLst/>
                          <a:latin typeface="Calibri" panose="020F0502020204030204" pitchFamily="34" charset="0"/>
                        </a:rPr>
                        <a:t>Timeframe</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1" i="0" u="none" strike="noStrike">
                          <a:solidFill>
                            <a:srgbClr val="000000"/>
                          </a:solidFill>
                          <a:effectLst/>
                          <a:latin typeface="Calibri" panose="020F0502020204030204" pitchFamily="34" charset="0"/>
                        </a:rPr>
                        <a:t>Cost</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1" i="0" u="none" strike="noStrike">
                          <a:solidFill>
                            <a:srgbClr val="000000"/>
                          </a:solidFill>
                          <a:effectLst/>
                          <a:latin typeface="Calibri" panose="020F0502020204030204" pitchFamily="34" charset="0"/>
                        </a:rPr>
                        <a:t>Strategic Focus</a:t>
                      </a:r>
                    </a:p>
                  </a:txBody>
                  <a:tcPr marL="5117" marR="5117" marT="51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79507673"/>
                  </a:ext>
                </a:extLst>
              </a:tr>
              <a:tr h="555967">
                <a:tc>
                  <a:txBody>
                    <a:bodyPr/>
                    <a:lstStyle/>
                    <a:p>
                      <a:pPr algn="ctr" fontAlgn="b"/>
                      <a:r>
                        <a:rPr lang="en-US" sz="800" b="1" i="0" u="none" strike="noStrike">
                          <a:solidFill>
                            <a:srgbClr val="000000"/>
                          </a:solidFill>
                          <a:effectLst/>
                          <a:latin typeface="Calibri" panose="020F0502020204030204" pitchFamily="34" charset="0"/>
                        </a:rPr>
                        <a:t>Troops to Transportation</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Located at 6 military installations, CDL Driving school</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 Quaters/2 Locations</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$6,000.00</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CDL positions</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155461"/>
                  </a:ext>
                </a:extLst>
              </a:tr>
              <a:tr h="285669">
                <a:tc>
                  <a:txBody>
                    <a:bodyPr/>
                    <a:lstStyle/>
                    <a:p>
                      <a:pPr algn="ctr" fontAlgn="b"/>
                      <a:r>
                        <a:rPr lang="en-US" sz="800" b="1" i="0" u="none" strike="noStrike">
                          <a:solidFill>
                            <a:srgbClr val="000000"/>
                          </a:solidFill>
                          <a:effectLst/>
                          <a:latin typeface="Calibri" panose="020F0502020204030204" pitchFamily="34" charset="0"/>
                        </a:rPr>
                        <a:t>Task &amp; Purpose/HirePurpose</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Database, Job Posting &amp; Sourcing</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 months</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$6,000.00</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Corporate &amp; Field positions</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5930779"/>
                  </a:ext>
                </a:extLst>
              </a:tr>
              <a:tr h="285669">
                <a:tc>
                  <a:txBody>
                    <a:bodyPr/>
                    <a:lstStyle/>
                    <a:p>
                      <a:pPr algn="ctr" fontAlgn="b"/>
                      <a:r>
                        <a:rPr lang="en-US" sz="800" b="1" i="0" u="none" strike="noStrike">
                          <a:solidFill>
                            <a:srgbClr val="000000"/>
                          </a:solidFill>
                          <a:effectLst/>
                          <a:latin typeface="Calibri" panose="020F0502020204030204" pitchFamily="34" charset="0"/>
                        </a:rPr>
                        <a:t>Recruit Military</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Database and Job Posting</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 months</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$6,500.00</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CDL, Corporate &amp; Field positions</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336011"/>
                  </a:ext>
                </a:extLst>
              </a:tr>
              <a:tr h="555967">
                <a:tc>
                  <a:txBody>
                    <a:bodyPr/>
                    <a:lstStyle/>
                    <a:p>
                      <a:pPr algn="ctr" fontAlgn="b"/>
                      <a:r>
                        <a:rPr lang="en-US" sz="800" b="1" i="0" u="none" strike="noStrike">
                          <a:solidFill>
                            <a:srgbClr val="000000"/>
                          </a:solidFill>
                          <a:effectLst/>
                          <a:latin typeface="Calibri" panose="020F0502020204030204" pitchFamily="34" charset="0"/>
                        </a:rPr>
                        <a:t>Shift**</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Apprenticeship for MIT program</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Per Month/Per Candidate/3 months</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No Cost to TA </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MIT apprenticeship</a:t>
                      </a:r>
                    </a:p>
                  </a:txBody>
                  <a:tcPr marL="5117" marR="5117" marT="5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109986"/>
                  </a:ext>
                </a:extLst>
              </a:tr>
              <a:tr h="297096">
                <a:tc>
                  <a:txBody>
                    <a:bodyPr/>
                    <a:lstStyle/>
                    <a:p>
                      <a:pPr algn="l" fontAlgn="b"/>
                      <a:endParaRPr lang="en-US" sz="800" b="0" i="0" u="none" strike="noStrike">
                        <a:solidFill>
                          <a:srgbClr val="000000"/>
                        </a:solidFill>
                        <a:effectLst/>
                        <a:latin typeface="Calibri" panose="020F0502020204030204" pitchFamily="34" charset="0"/>
                      </a:endParaRPr>
                    </a:p>
                  </a:txBody>
                  <a:tcPr marL="5117" marR="5117" marT="51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117" marR="5117" marT="51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000000"/>
                          </a:solidFill>
                          <a:effectLst/>
                          <a:latin typeface="Calibri" panose="020F0502020204030204" pitchFamily="34" charset="0"/>
                        </a:rPr>
                        <a:t>Total:</a:t>
                      </a:r>
                    </a:p>
                  </a:txBody>
                  <a:tcPr marL="5117" marR="5117" marT="51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1" i="0" u="none" strike="noStrike">
                          <a:solidFill>
                            <a:srgbClr val="000000"/>
                          </a:solidFill>
                          <a:effectLst/>
                          <a:latin typeface="Calibri" panose="020F0502020204030204" pitchFamily="34" charset="0"/>
                        </a:rPr>
                        <a:t>$18,500.00</a:t>
                      </a:r>
                    </a:p>
                  </a:txBody>
                  <a:tcPr marL="5117" marR="5117" marT="51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5117" marR="5117" marT="5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9054156"/>
                  </a:ext>
                </a:extLst>
              </a:tr>
              <a:tr h="285669">
                <a:tc gridSpan="3">
                  <a:txBody>
                    <a:bodyPr/>
                    <a:lstStyle/>
                    <a:p>
                      <a:pPr algn="l" fontAlgn="b"/>
                      <a:r>
                        <a:rPr lang="en-US" sz="800" b="0" i="0" u="none" strike="noStrike">
                          <a:solidFill>
                            <a:srgbClr val="000000"/>
                          </a:solidFill>
                          <a:effectLst/>
                          <a:latin typeface="Calibri" panose="020F0502020204030204" pitchFamily="34" charset="0"/>
                        </a:rPr>
                        <a:t>*Shift*This is a break even opportunity as we do not pay the salary of the MIT candidate while with Shift</a:t>
                      </a:r>
                    </a:p>
                  </a:txBody>
                  <a:tcPr marL="5117" marR="5117" marT="5117"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5117" marR="5117" marT="51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5117" marR="5117" marT="511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76585878"/>
                  </a:ext>
                </a:extLst>
              </a:tr>
            </a:tbl>
          </a:graphicData>
        </a:graphic>
      </p:graphicFrame>
    </p:spTree>
    <p:extLst>
      <p:ext uri="{BB962C8B-B14F-4D97-AF65-F5344CB8AC3E}">
        <p14:creationId xmlns:p14="http://schemas.microsoft.com/office/powerpoint/2010/main" val="707377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800" b="1" dirty="0" smtClean="0"/>
              <a:t>QUESTIONS</a:t>
            </a:r>
            <a:endParaRPr lang="en-US" sz="4800" b="1" dirty="0"/>
          </a:p>
        </p:txBody>
      </p:sp>
      <p:pic>
        <p:nvPicPr>
          <p:cNvPr id="5" name="Picture 4" descr="Image result for Military Branches"/>
          <p:cNvPicPr/>
          <p:nvPr/>
        </p:nvPicPr>
        <p:blipFill>
          <a:blip r:embed="rId2">
            <a:extLst>
              <a:ext uri="{28A0092B-C50C-407E-A947-70E740481C1C}">
                <a14:useLocalDpi xmlns:a14="http://schemas.microsoft.com/office/drawing/2010/main" val="0"/>
              </a:ext>
            </a:extLst>
          </a:blip>
          <a:srcRect/>
          <a:stretch>
            <a:fillRect/>
          </a:stretch>
        </p:blipFill>
        <p:spPr bwMode="auto">
          <a:xfrm>
            <a:off x="2435081" y="1744299"/>
            <a:ext cx="4448175" cy="4257675"/>
          </a:xfrm>
          <a:prstGeom prst="rect">
            <a:avLst/>
          </a:prstGeom>
          <a:noFill/>
          <a:ln>
            <a:noFill/>
          </a:ln>
        </p:spPr>
      </p:pic>
    </p:spTree>
    <p:extLst>
      <p:ext uri="{BB962C8B-B14F-4D97-AF65-F5344CB8AC3E}">
        <p14:creationId xmlns:p14="http://schemas.microsoft.com/office/powerpoint/2010/main" val="3400996305"/>
      </p:ext>
    </p:extLst>
  </p:cSld>
  <p:clrMapOvr>
    <a:masterClrMapping/>
  </p:clrMapOvr>
</p:sld>
</file>

<file path=ppt/theme/theme1.xml><?xml version="1.0" encoding="utf-8"?>
<a:theme xmlns:a="http://schemas.openxmlformats.org/drawingml/2006/main" name="Custom Design">
  <a:themeElements>
    <a:clrScheme name="SRS 1">
      <a:dk1>
        <a:srgbClr val="8B0F04"/>
      </a:dk1>
      <a:lt1>
        <a:srgbClr val="FFFFFF"/>
      </a:lt1>
      <a:dk2>
        <a:srgbClr val="B7B1A9"/>
      </a:dk2>
      <a:lt2>
        <a:srgbClr val="C7C3BD"/>
      </a:lt2>
      <a:accent1>
        <a:srgbClr val="3B3731"/>
      </a:accent1>
      <a:accent2>
        <a:srgbClr val="756D6C"/>
      </a:accent2>
      <a:accent3>
        <a:srgbClr val="B8B98E"/>
      </a:accent3>
      <a:accent4>
        <a:srgbClr val="569CAB"/>
      </a:accent4>
      <a:accent5>
        <a:srgbClr val="E6B122"/>
      </a:accent5>
      <a:accent6>
        <a:srgbClr val="C7C3BD"/>
      </a:accent6>
      <a:hlink>
        <a:srgbClr val="0000CC"/>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ard of Directors Mtg 2016-Recruiting" id="{74C91CE1-2E4E-4C49-9829-96D22987BD92}" vid="{51690757-567F-452D-9B0C-D1B285306B21}"/>
    </a:ext>
  </a:extLst>
</a:theme>
</file>

<file path=ppt/theme/theme2.xml><?xml version="1.0" encoding="utf-8"?>
<a:theme xmlns:a="http://schemas.openxmlformats.org/drawingml/2006/main" name="3_Presentation1">
  <a:themeElements>
    <a:clrScheme name="MCW Colors">
      <a:dk1>
        <a:sysClr val="windowText" lastClr="000000"/>
      </a:dk1>
      <a:lt1>
        <a:sysClr val="window" lastClr="FFFFFF"/>
      </a:lt1>
      <a:dk2>
        <a:srgbClr val="394694"/>
      </a:dk2>
      <a:lt2>
        <a:srgbClr val="FFFFFF"/>
      </a:lt2>
      <a:accent1>
        <a:srgbClr val="242F68"/>
      </a:accent1>
      <a:accent2>
        <a:srgbClr val="D9D9D9"/>
      </a:accent2>
      <a:accent3>
        <a:srgbClr val="757575"/>
      </a:accent3>
      <a:accent4>
        <a:srgbClr val="F79F1D"/>
      </a:accent4>
      <a:accent5>
        <a:srgbClr val="EEEEEE"/>
      </a:accent5>
      <a:accent6>
        <a:srgbClr val="C4C4C4"/>
      </a:accent6>
      <a:hlink>
        <a:srgbClr val="EEEEEE"/>
      </a:hlink>
      <a:folHlink>
        <a:srgbClr val="8B0F04"/>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wrap="square" lIns="91427" tIns="45713" rIns="91427" bIns="45713">
        <a:spAutoFit/>
      </a:bodyPr>
      <a:lstStyle>
        <a:defPPr marL="228600" indent="-228600" defTabSz="912813" eaLnBrk="0" hangingPunct="0">
          <a:spcBef>
            <a:spcPts val="0"/>
          </a:spcBef>
          <a:spcAft>
            <a:spcPts val="300"/>
          </a:spcAft>
          <a:buClr>
            <a:schemeClr val="accent3"/>
          </a:buClr>
          <a:buFont typeface="Arial" pitchFamily="34" charset="0"/>
          <a:buChar char="•"/>
          <a:defRPr sz="1000" b="0" dirty="0" smtClean="0">
            <a:solidFill>
              <a:schemeClr val="accent6">
                <a:lumMod val="10000"/>
              </a:schemeClr>
            </a:solidFill>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Board of Directors Mtg 2016-Recruiting" id="{74C91CE1-2E4E-4C49-9829-96D22987BD92}" vid="{CA194C6E-0D7E-4614-A85B-441AA1D79DA0}"/>
    </a:ext>
  </a:ext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oard of Directors Mtg 2016-Recruiting" id="{74C91CE1-2E4E-4C49-9829-96D22987BD92}" vid="{1D9A614C-8BEE-4A02-A3E9-4BE5783393F7}"/>
    </a:ext>
  </a:extLst>
</a:theme>
</file>

<file path=ppt/theme/theme4.xml><?xml version="1.0" encoding="utf-8"?>
<a:theme xmlns:a="http://schemas.openxmlformats.org/drawingml/2006/main" name="21_Presentation1">
  <a:themeElements>
    <a:clrScheme name="Harris Williams &amp; Co.">
      <a:dk1>
        <a:srgbClr val="8B0F04"/>
      </a:dk1>
      <a:lt1>
        <a:srgbClr val="FFFFFF"/>
      </a:lt1>
      <a:dk2>
        <a:srgbClr val="B7B1A9"/>
      </a:dk2>
      <a:lt2>
        <a:srgbClr val="F0EEE5"/>
      </a:lt2>
      <a:accent1>
        <a:srgbClr val="808285"/>
      </a:accent1>
      <a:accent2>
        <a:srgbClr val="E07E27"/>
      </a:accent2>
      <a:accent3>
        <a:srgbClr val="B8B98E"/>
      </a:accent3>
      <a:accent4>
        <a:srgbClr val="569CAB"/>
      </a:accent4>
      <a:accent5>
        <a:srgbClr val="E6B122"/>
      </a:accent5>
      <a:accent6>
        <a:srgbClr val="DBD8D4"/>
      </a:accent6>
      <a:hlink>
        <a:srgbClr val="0000CC"/>
      </a:hlink>
      <a:folHlink>
        <a:srgbClr val="7030A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wrap="square" lIns="91427" tIns="45713" rIns="91427" bIns="45713">
        <a:spAutoFit/>
      </a:bodyPr>
      <a:lstStyle>
        <a:defPPr marL="228600" indent="-228600" algn="just" defTabSz="912813">
          <a:spcBef>
            <a:spcPct val="15000"/>
          </a:spcBef>
          <a:spcAft>
            <a:spcPct val="15000"/>
          </a:spcAft>
          <a:buClr>
            <a:schemeClr val="accent1"/>
          </a:buClr>
          <a:buFont typeface="Wingdings" pitchFamily="2" charset="2"/>
          <a:buChar char="§"/>
          <a:defRPr sz="1600" b="0" dirty="0" smtClean="0">
            <a:solidFill>
              <a:schemeClr val="accent6">
                <a:lumMod val="10000"/>
              </a:schemeClr>
            </a:solidFill>
          </a:defRPr>
        </a:defPPr>
      </a:lstStyle>
    </a:txDef>
  </a:objectDefaults>
  <a:extraClrSchemeLst/>
  <a:extLst>
    <a:ext uri="{05A4C25C-085E-4340-85A3-A5531E510DB2}">
      <thm15:themeFamily xmlns:thm15="http://schemas.microsoft.com/office/thememl/2012/main" name="Board of Directors Mtg 2016-Recruiting" id="{74C91CE1-2E4E-4C49-9829-96D22987BD92}" vid="{C2E3B7DA-C4B8-4EEE-B74E-A813ED10229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Board of Directors Mtg 2016-Recruiting</Template>
  <TotalTime>13590</TotalTime>
  <Words>482</Words>
  <Application>Microsoft Office PowerPoint</Application>
  <PresentationFormat>On-screen Show (4:3)</PresentationFormat>
  <Paragraphs>121</Paragraphs>
  <Slides>10</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10</vt:i4>
      </vt:variant>
    </vt:vector>
  </HeadingPairs>
  <TitlesOfParts>
    <vt:vector size="22" baseType="lpstr">
      <vt:lpstr>ＭＳ Ｐゴシック</vt:lpstr>
      <vt:lpstr>Arial</vt:lpstr>
      <vt:lpstr>Arial Narrow</vt:lpstr>
      <vt:lpstr>Calibri</vt:lpstr>
      <vt:lpstr>Calibri Light</vt:lpstr>
      <vt:lpstr>Segoe UI</vt:lpstr>
      <vt:lpstr>Times New Roman</vt:lpstr>
      <vt:lpstr>Wingdings</vt:lpstr>
      <vt:lpstr>Custom Design</vt:lpstr>
      <vt:lpstr>3_Presentation1</vt:lpstr>
      <vt:lpstr>3_Default Design</vt:lpstr>
      <vt:lpstr>21_Presentation1</vt:lpstr>
      <vt:lpstr>Military Veteran Recruiting Initiative </vt:lpstr>
      <vt:lpstr>Recruiting &amp; Retaining Veterans</vt:lpstr>
      <vt:lpstr>Recruiting &amp; Retaining Veterans</vt:lpstr>
      <vt:lpstr>Recruiting: Spring/Summer Base Schedule</vt:lpstr>
      <vt:lpstr>         Understanding Military Rank</vt:lpstr>
      <vt:lpstr>Veteran Recruiting</vt:lpstr>
      <vt:lpstr>Retention Policies</vt:lpstr>
      <vt:lpstr>Sample Budget</vt:lpstr>
      <vt:lpstr>QUESTIONS</vt:lpstr>
      <vt:lpstr>Links to Resources</vt:lpstr>
    </vt:vector>
  </TitlesOfParts>
  <Company>SRS Distribution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Recruiting 2016</dc:title>
  <dc:creator>Cynthia Lang</dc:creator>
  <cp:lastModifiedBy>Slater Waltz</cp:lastModifiedBy>
  <cp:revision>232</cp:revision>
  <cp:lastPrinted>2019-02-01T18:58:30Z</cp:lastPrinted>
  <dcterms:created xsi:type="dcterms:W3CDTF">2016-08-24T15:16:30Z</dcterms:created>
  <dcterms:modified xsi:type="dcterms:W3CDTF">2019-03-07T13:14:00Z</dcterms:modified>
</cp:coreProperties>
</file>